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5" r:id="rId2"/>
    <p:sldMasterId id="2147483664" r:id="rId3"/>
    <p:sldMasterId id="2147485084" r:id="rId4"/>
  </p:sldMasterIdLst>
  <p:notesMasterIdLst>
    <p:notesMasterId r:id="rId10"/>
  </p:notesMasterIdLst>
  <p:sldIdLst>
    <p:sldId id="1545" r:id="rId5"/>
    <p:sldId id="1550" r:id="rId6"/>
    <p:sldId id="1548" r:id="rId7"/>
    <p:sldId id="263" r:id="rId8"/>
    <p:sldId id="261" r:id="rId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ity, Sarah" initials="HS" lastIdx="1" clrIdx="0">
    <p:extLst>
      <p:ext uri="{19B8F6BF-5375-455C-9EA6-DF929625EA0E}">
        <p15:presenceInfo xmlns:p15="http://schemas.microsoft.com/office/powerpoint/2012/main" userId="S::cseiadsh@hants.gov.uk::7be5fa89-2da6-4e40-b469-e46e28d75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EDE8E3"/>
    <a:srgbClr val="C0AF9C"/>
    <a:srgbClr val="EFF9FF"/>
    <a:srgbClr val="660033"/>
    <a:srgbClr val="990000"/>
    <a:srgbClr val="0088CE"/>
    <a:srgbClr val="61ABD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7F9FF-2C85-46B5-8319-5D4CB78B0AB7}" v="20" dt="2021-11-02T03:03:08.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5112" autoAdjust="0"/>
  </p:normalViewPr>
  <p:slideViewPr>
    <p:cSldViewPr>
      <p:cViewPr>
        <p:scale>
          <a:sx n="81" d="100"/>
          <a:sy n="81" d="100"/>
        </p:scale>
        <p:origin x="696"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rity, Sarah" userId="7be5fa89-2da6-4e40-b469-e46e28d75fcc" providerId="ADAL" clId="{7A17F9FF-2C85-46B5-8319-5D4CB78B0AB7}"/>
    <pc:docChg chg="custSel delSld modSld delMainMaster">
      <pc:chgData name="Herrity, Sarah" userId="7be5fa89-2da6-4e40-b469-e46e28d75fcc" providerId="ADAL" clId="{7A17F9FF-2C85-46B5-8319-5D4CB78B0AB7}" dt="2021-11-02T03:03:15.031" v="193" actId="14100"/>
      <pc:docMkLst>
        <pc:docMk/>
      </pc:docMkLst>
      <pc:sldChg chg="delSp modSp mod">
        <pc:chgData name="Herrity, Sarah" userId="7be5fa89-2da6-4e40-b469-e46e28d75fcc" providerId="ADAL" clId="{7A17F9FF-2C85-46B5-8319-5D4CB78B0AB7}" dt="2021-11-02T02:57:21.747" v="57" actId="6549"/>
        <pc:sldMkLst>
          <pc:docMk/>
          <pc:sldMk cId="3655488963" sldId="261"/>
        </pc:sldMkLst>
        <pc:spChg chg="mod">
          <ac:chgData name="Herrity, Sarah" userId="7be5fa89-2da6-4e40-b469-e46e28d75fcc" providerId="ADAL" clId="{7A17F9FF-2C85-46B5-8319-5D4CB78B0AB7}" dt="2021-11-02T02:57:21.747" v="57" actId="6549"/>
          <ac:spMkLst>
            <pc:docMk/>
            <pc:sldMk cId="3655488963" sldId="261"/>
            <ac:spMk id="3" creationId="{00000000-0000-0000-0000-000000000000}"/>
          </ac:spMkLst>
        </pc:spChg>
        <pc:spChg chg="del">
          <ac:chgData name="Herrity, Sarah" userId="7be5fa89-2da6-4e40-b469-e46e28d75fcc" providerId="ADAL" clId="{7A17F9FF-2C85-46B5-8319-5D4CB78B0AB7}" dt="2021-11-02T02:56:57.533" v="54" actId="478"/>
          <ac:spMkLst>
            <pc:docMk/>
            <pc:sldMk cId="3655488963" sldId="261"/>
            <ac:spMk id="10" creationId="{0A86BAD2-AC3B-411C-821B-5501066635D6}"/>
          </ac:spMkLst>
        </pc:spChg>
      </pc:sldChg>
      <pc:sldChg chg="del">
        <pc:chgData name="Herrity, Sarah" userId="7be5fa89-2da6-4e40-b469-e46e28d75fcc" providerId="ADAL" clId="{7A17F9FF-2C85-46B5-8319-5D4CB78B0AB7}" dt="2021-11-02T02:56:37.309" v="47" actId="47"/>
        <pc:sldMkLst>
          <pc:docMk/>
          <pc:sldMk cId="2882383090" sldId="262"/>
        </pc:sldMkLst>
      </pc:sldChg>
      <pc:sldChg chg="delSp mod">
        <pc:chgData name="Herrity, Sarah" userId="7be5fa89-2da6-4e40-b469-e46e28d75fcc" providerId="ADAL" clId="{7A17F9FF-2C85-46B5-8319-5D4CB78B0AB7}" dt="2021-11-02T02:57:07.658" v="56" actId="478"/>
        <pc:sldMkLst>
          <pc:docMk/>
          <pc:sldMk cId="2712933264" sldId="263"/>
        </pc:sldMkLst>
        <pc:spChg chg="del">
          <ac:chgData name="Herrity, Sarah" userId="7be5fa89-2da6-4e40-b469-e46e28d75fcc" providerId="ADAL" clId="{7A17F9FF-2C85-46B5-8319-5D4CB78B0AB7}" dt="2021-11-02T02:57:07.658" v="56" actId="478"/>
          <ac:spMkLst>
            <pc:docMk/>
            <pc:sldMk cId="2712933264" sldId="263"/>
            <ac:spMk id="9" creationId="{2FC830FB-82FB-4298-A211-F0AB0C43C37A}"/>
          </ac:spMkLst>
        </pc:spChg>
      </pc:sldChg>
      <pc:sldChg chg="delSp del mod">
        <pc:chgData name="Herrity, Sarah" userId="7be5fa89-2da6-4e40-b469-e46e28d75fcc" providerId="ADAL" clId="{7A17F9FF-2C85-46B5-8319-5D4CB78B0AB7}" dt="2021-11-02T03:01:20.265" v="159" actId="47"/>
        <pc:sldMkLst>
          <pc:docMk/>
          <pc:sldMk cId="950591837" sldId="264"/>
        </pc:sldMkLst>
        <pc:spChg chg="del">
          <ac:chgData name="Herrity, Sarah" userId="7be5fa89-2da6-4e40-b469-e46e28d75fcc" providerId="ADAL" clId="{7A17F9FF-2C85-46B5-8319-5D4CB78B0AB7}" dt="2021-11-02T02:57:00.941" v="55" actId="478"/>
          <ac:spMkLst>
            <pc:docMk/>
            <pc:sldMk cId="950591837" sldId="264"/>
            <ac:spMk id="8" creationId="{F3B20791-0EB4-4647-8517-F1CC3B3A0B73}"/>
          </ac:spMkLst>
        </pc:spChg>
      </pc:sldChg>
      <pc:sldChg chg="del">
        <pc:chgData name="Herrity, Sarah" userId="7be5fa89-2da6-4e40-b469-e46e28d75fcc" providerId="ADAL" clId="{7A17F9FF-2C85-46B5-8319-5D4CB78B0AB7}" dt="2021-11-02T02:55:17.681" v="0" actId="47"/>
        <pc:sldMkLst>
          <pc:docMk/>
          <pc:sldMk cId="4284245350" sldId="272"/>
        </pc:sldMkLst>
      </pc:sldChg>
      <pc:sldChg chg="del">
        <pc:chgData name="Herrity, Sarah" userId="7be5fa89-2da6-4e40-b469-e46e28d75fcc" providerId="ADAL" clId="{7A17F9FF-2C85-46B5-8319-5D4CB78B0AB7}" dt="2021-11-02T02:56:33.261" v="42" actId="47"/>
        <pc:sldMkLst>
          <pc:docMk/>
          <pc:sldMk cId="0" sldId="290"/>
        </pc:sldMkLst>
      </pc:sldChg>
      <pc:sldChg chg="del">
        <pc:chgData name="Herrity, Sarah" userId="7be5fa89-2da6-4e40-b469-e46e28d75fcc" providerId="ADAL" clId="{7A17F9FF-2C85-46B5-8319-5D4CB78B0AB7}" dt="2021-11-02T02:56:24.141" v="39" actId="47"/>
        <pc:sldMkLst>
          <pc:docMk/>
          <pc:sldMk cId="2816809156" sldId="1436"/>
        </pc:sldMkLst>
      </pc:sldChg>
      <pc:sldChg chg="del">
        <pc:chgData name="Herrity, Sarah" userId="7be5fa89-2da6-4e40-b469-e46e28d75fcc" providerId="ADAL" clId="{7A17F9FF-2C85-46B5-8319-5D4CB78B0AB7}" dt="2021-11-02T02:55:21.691" v="3" actId="47"/>
        <pc:sldMkLst>
          <pc:docMk/>
          <pc:sldMk cId="179673131" sldId="1517"/>
        </pc:sldMkLst>
      </pc:sldChg>
      <pc:sldChg chg="del">
        <pc:chgData name="Herrity, Sarah" userId="7be5fa89-2da6-4e40-b469-e46e28d75fcc" providerId="ADAL" clId="{7A17F9FF-2C85-46B5-8319-5D4CB78B0AB7}" dt="2021-11-02T02:55:22.724" v="5" actId="47"/>
        <pc:sldMkLst>
          <pc:docMk/>
          <pc:sldMk cId="2223383891" sldId="1518"/>
        </pc:sldMkLst>
      </pc:sldChg>
      <pc:sldChg chg="del">
        <pc:chgData name="Herrity, Sarah" userId="7be5fa89-2da6-4e40-b469-e46e28d75fcc" providerId="ADAL" clId="{7A17F9FF-2C85-46B5-8319-5D4CB78B0AB7}" dt="2021-11-02T02:56:27.967" v="40" actId="47"/>
        <pc:sldMkLst>
          <pc:docMk/>
          <pc:sldMk cId="524877130" sldId="1520"/>
        </pc:sldMkLst>
      </pc:sldChg>
      <pc:sldChg chg="del">
        <pc:chgData name="Herrity, Sarah" userId="7be5fa89-2da6-4e40-b469-e46e28d75fcc" providerId="ADAL" clId="{7A17F9FF-2C85-46B5-8319-5D4CB78B0AB7}" dt="2021-11-02T02:56:38.891" v="51" actId="47"/>
        <pc:sldMkLst>
          <pc:docMk/>
          <pc:sldMk cId="1436732548" sldId="1526"/>
        </pc:sldMkLst>
      </pc:sldChg>
      <pc:sldChg chg="del">
        <pc:chgData name="Herrity, Sarah" userId="7be5fa89-2da6-4e40-b469-e46e28d75fcc" providerId="ADAL" clId="{7A17F9FF-2C85-46B5-8319-5D4CB78B0AB7}" dt="2021-11-02T02:56:40.115" v="52" actId="47"/>
        <pc:sldMkLst>
          <pc:docMk/>
          <pc:sldMk cId="38485833" sldId="1528"/>
        </pc:sldMkLst>
      </pc:sldChg>
      <pc:sldChg chg="del">
        <pc:chgData name="Herrity, Sarah" userId="7be5fa89-2da6-4e40-b469-e46e28d75fcc" providerId="ADAL" clId="{7A17F9FF-2C85-46B5-8319-5D4CB78B0AB7}" dt="2021-11-02T02:55:25.168" v="8" actId="47"/>
        <pc:sldMkLst>
          <pc:docMk/>
          <pc:sldMk cId="1779150804" sldId="1538"/>
        </pc:sldMkLst>
      </pc:sldChg>
      <pc:sldChg chg="del">
        <pc:chgData name="Herrity, Sarah" userId="7be5fa89-2da6-4e40-b469-e46e28d75fcc" providerId="ADAL" clId="{7A17F9FF-2C85-46B5-8319-5D4CB78B0AB7}" dt="2021-11-02T02:55:25.532" v="9" actId="47"/>
        <pc:sldMkLst>
          <pc:docMk/>
          <pc:sldMk cId="1830645700" sldId="1540"/>
        </pc:sldMkLst>
      </pc:sldChg>
      <pc:sldChg chg="del">
        <pc:chgData name="Herrity, Sarah" userId="7be5fa89-2da6-4e40-b469-e46e28d75fcc" providerId="ADAL" clId="{7A17F9FF-2C85-46B5-8319-5D4CB78B0AB7}" dt="2021-11-02T02:55:27.764" v="14" actId="47"/>
        <pc:sldMkLst>
          <pc:docMk/>
          <pc:sldMk cId="4033511520" sldId="1541"/>
        </pc:sldMkLst>
      </pc:sldChg>
      <pc:sldChg chg="del">
        <pc:chgData name="Herrity, Sarah" userId="7be5fa89-2da6-4e40-b469-e46e28d75fcc" providerId="ADAL" clId="{7A17F9FF-2C85-46B5-8319-5D4CB78B0AB7}" dt="2021-11-02T02:55:28.929" v="16" actId="47"/>
        <pc:sldMkLst>
          <pc:docMk/>
          <pc:sldMk cId="258913002" sldId="1542"/>
        </pc:sldMkLst>
      </pc:sldChg>
      <pc:sldChg chg="del">
        <pc:chgData name="Herrity, Sarah" userId="7be5fa89-2da6-4e40-b469-e46e28d75fcc" providerId="ADAL" clId="{7A17F9FF-2C85-46B5-8319-5D4CB78B0AB7}" dt="2021-11-02T02:55:24.830" v="7" actId="47"/>
        <pc:sldMkLst>
          <pc:docMk/>
          <pc:sldMk cId="1643851064" sldId="1543"/>
        </pc:sldMkLst>
      </pc:sldChg>
      <pc:sldChg chg="del">
        <pc:chgData name="Herrity, Sarah" userId="7be5fa89-2da6-4e40-b469-e46e28d75fcc" providerId="ADAL" clId="{7A17F9FF-2C85-46B5-8319-5D4CB78B0AB7}" dt="2021-11-02T02:55:28.421" v="15" actId="47"/>
        <pc:sldMkLst>
          <pc:docMk/>
          <pc:sldMk cId="207104562" sldId="1544"/>
        </pc:sldMkLst>
      </pc:sldChg>
      <pc:sldChg chg="addSp delSp modSp mod delAnim">
        <pc:chgData name="Herrity, Sarah" userId="7be5fa89-2da6-4e40-b469-e46e28d75fcc" providerId="ADAL" clId="{7A17F9FF-2C85-46B5-8319-5D4CB78B0AB7}" dt="2021-11-02T03:03:15.031" v="193" actId="14100"/>
        <pc:sldMkLst>
          <pc:docMk/>
          <pc:sldMk cId="2793268469" sldId="1545"/>
        </pc:sldMkLst>
        <pc:spChg chg="mod">
          <ac:chgData name="Herrity, Sarah" userId="7be5fa89-2da6-4e40-b469-e46e28d75fcc" providerId="ADAL" clId="{7A17F9FF-2C85-46B5-8319-5D4CB78B0AB7}" dt="2021-11-02T02:58:29.630" v="67" actId="27636"/>
          <ac:spMkLst>
            <pc:docMk/>
            <pc:sldMk cId="2793268469" sldId="1545"/>
            <ac:spMk id="2" creationId="{00000000-0000-0000-0000-000000000000}"/>
          </ac:spMkLst>
        </pc:spChg>
        <pc:spChg chg="del">
          <ac:chgData name="Herrity, Sarah" userId="7be5fa89-2da6-4e40-b469-e46e28d75fcc" providerId="ADAL" clId="{7A17F9FF-2C85-46B5-8319-5D4CB78B0AB7}" dt="2021-11-02T02:58:10.299" v="62" actId="478"/>
          <ac:spMkLst>
            <pc:docMk/>
            <pc:sldMk cId="2793268469" sldId="1545"/>
            <ac:spMk id="9" creationId="{B08B9877-424E-4EA9-A513-2A89838F1267}"/>
          </ac:spMkLst>
        </pc:spChg>
        <pc:spChg chg="del">
          <ac:chgData name="Herrity, Sarah" userId="7be5fa89-2da6-4e40-b469-e46e28d75fcc" providerId="ADAL" clId="{7A17F9FF-2C85-46B5-8319-5D4CB78B0AB7}" dt="2021-11-02T02:58:36.545" v="68" actId="478"/>
          <ac:spMkLst>
            <pc:docMk/>
            <pc:sldMk cId="2793268469" sldId="1545"/>
            <ac:spMk id="13" creationId="{DEF3C283-42E2-46A8-B39B-0E7BBD375546}"/>
          </ac:spMkLst>
        </pc:spChg>
        <pc:spChg chg="del">
          <ac:chgData name="Herrity, Sarah" userId="7be5fa89-2da6-4e40-b469-e46e28d75fcc" providerId="ADAL" clId="{7A17F9FF-2C85-46B5-8319-5D4CB78B0AB7}" dt="2021-11-02T02:57:57.976" v="59" actId="478"/>
          <ac:spMkLst>
            <pc:docMk/>
            <pc:sldMk cId="2793268469" sldId="1545"/>
            <ac:spMk id="14" creationId="{7FDD9993-87A8-49DD-AA06-309623690285}"/>
          </ac:spMkLst>
        </pc:spChg>
        <pc:spChg chg="del">
          <ac:chgData name="Herrity, Sarah" userId="7be5fa89-2da6-4e40-b469-e46e28d75fcc" providerId="ADAL" clId="{7A17F9FF-2C85-46B5-8319-5D4CB78B0AB7}" dt="2021-11-02T02:58:02.753" v="60" actId="478"/>
          <ac:spMkLst>
            <pc:docMk/>
            <pc:sldMk cId="2793268469" sldId="1545"/>
            <ac:spMk id="18" creationId="{3839F583-79E1-492E-8D52-8D7433E0B56B}"/>
          </ac:spMkLst>
        </pc:spChg>
        <pc:spChg chg="mod">
          <ac:chgData name="Herrity, Sarah" userId="7be5fa89-2da6-4e40-b469-e46e28d75fcc" providerId="ADAL" clId="{7A17F9FF-2C85-46B5-8319-5D4CB78B0AB7}" dt="2021-11-02T03:03:15.031" v="193" actId="14100"/>
          <ac:spMkLst>
            <pc:docMk/>
            <pc:sldMk cId="2793268469" sldId="1545"/>
            <ac:spMk id="22" creationId="{DAFE4577-2EED-4973-A78B-4CD231A988B7}"/>
          </ac:spMkLst>
        </pc:spChg>
        <pc:picChg chg="mod">
          <ac:chgData name="Herrity, Sarah" userId="7be5fa89-2da6-4e40-b469-e46e28d75fcc" providerId="ADAL" clId="{7A17F9FF-2C85-46B5-8319-5D4CB78B0AB7}" dt="2021-11-02T03:02:05.622" v="182" actId="1076"/>
          <ac:picMkLst>
            <pc:docMk/>
            <pc:sldMk cId="2793268469" sldId="1545"/>
            <ac:picMk id="4" creationId="{9A0187D7-7245-4A0D-A948-2EA0F22773B1}"/>
          </ac:picMkLst>
        </pc:picChg>
        <pc:picChg chg="del">
          <ac:chgData name="Herrity, Sarah" userId="7be5fa89-2da6-4e40-b469-e46e28d75fcc" providerId="ADAL" clId="{7A17F9FF-2C85-46B5-8319-5D4CB78B0AB7}" dt="2021-11-02T03:01:59.955" v="180" actId="478"/>
          <ac:picMkLst>
            <pc:docMk/>
            <pc:sldMk cId="2793268469" sldId="1545"/>
            <ac:picMk id="7" creationId="{7616390D-06CE-4D94-B8B0-0C7EC13EC963}"/>
          </ac:picMkLst>
        </pc:picChg>
        <pc:picChg chg="mod">
          <ac:chgData name="Herrity, Sarah" userId="7be5fa89-2da6-4e40-b469-e46e28d75fcc" providerId="ADAL" clId="{7A17F9FF-2C85-46B5-8319-5D4CB78B0AB7}" dt="2021-11-02T02:58:16.915" v="63" actId="1076"/>
          <ac:picMkLst>
            <pc:docMk/>
            <pc:sldMk cId="2793268469" sldId="1545"/>
            <ac:picMk id="8" creationId="{AE77796B-9E58-4C41-AA62-44EFB20082BA}"/>
          </ac:picMkLst>
        </pc:picChg>
        <pc:picChg chg="del">
          <ac:chgData name="Herrity, Sarah" userId="7be5fa89-2da6-4e40-b469-e46e28d75fcc" providerId="ADAL" clId="{7A17F9FF-2C85-46B5-8319-5D4CB78B0AB7}" dt="2021-11-02T02:58:36.545" v="68" actId="478"/>
          <ac:picMkLst>
            <pc:docMk/>
            <pc:sldMk cId="2793268469" sldId="1545"/>
            <ac:picMk id="12" creationId="{908DBEF3-4AB2-4FB1-85D8-E18F6EB2BFE7}"/>
          </ac:picMkLst>
        </pc:picChg>
        <pc:cxnChg chg="add mod">
          <ac:chgData name="Herrity, Sarah" userId="7be5fa89-2da6-4e40-b469-e46e28d75fcc" providerId="ADAL" clId="{7A17F9FF-2C85-46B5-8319-5D4CB78B0AB7}" dt="2021-11-02T03:02:55.675" v="184" actId="208"/>
          <ac:cxnSpMkLst>
            <pc:docMk/>
            <pc:sldMk cId="2793268469" sldId="1545"/>
            <ac:cxnSpMk id="6" creationId="{F18331C7-8A03-4CB5-9645-6CE0906EF5C0}"/>
          </ac:cxnSpMkLst>
        </pc:cxnChg>
      </pc:sldChg>
      <pc:sldChg chg="del">
        <pc:chgData name="Herrity, Sarah" userId="7be5fa89-2da6-4e40-b469-e46e28d75fcc" providerId="ADAL" clId="{7A17F9FF-2C85-46B5-8319-5D4CB78B0AB7}" dt="2021-11-02T02:56:06.015" v="38" actId="47"/>
        <pc:sldMkLst>
          <pc:docMk/>
          <pc:sldMk cId="2879350047" sldId="1547"/>
        </pc:sldMkLst>
      </pc:sldChg>
      <pc:sldChg chg="addSp modSp mod">
        <pc:chgData name="Herrity, Sarah" userId="7be5fa89-2da6-4e40-b469-e46e28d75fcc" providerId="ADAL" clId="{7A17F9FF-2C85-46B5-8319-5D4CB78B0AB7}" dt="2021-11-02T03:01:38.178" v="179" actId="3626"/>
        <pc:sldMkLst>
          <pc:docMk/>
          <pc:sldMk cId="144994184" sldId="1548"/>
        </pc:sldMkLst>
        <pc:spChg chg="mod">
          <ac:chgData name="Herrity, Sarah" userId="7be5fa89-2da6-4e40-b469-e46e28d75fcc" providerId="ADAL" clId="{7A17F9FF-2C85-46B5-8319-5D4CB78B0AB7}" dt="2021-11-02T03:00:27.332" v="154" actId="20577"/>
          <ac:spMkLst>
            <pc:docMk/>
            <pc:sldMk cId="144994184" sldId="1548"/>
            <ac:spMk id="17" creationId="{133E0D08-0B6A-4196-BDE5-8F7FE82D1950}"/>
          </ac:spMkLst>
        </pc:spChg>
        <pc:spChg chg="add mod">
          <ac:chgData name="Herrity, Sarah" userId="7be5fa89-2da6-4e40-b469-e46e28d75fcc" providerId="ADAL" clId="{7A17F9FF-2C85-46B5-8319-5D4CB78B0AB7}" dt="2021-11-02T03:01:38.178" v="179" actId="3626"/>
          <ac:spMkLst>
            <pc:docMk/>
            <pc:sldMk cId="144994184" sldId="1548"/>
            <ac:spMk id="18" creationId="{020F246C-29D3-4473-8962-4006DFD231BC}"/>
          </ac:spMkLst>
        </pc:spChg>
        <pc:spChg chg="mod">
          <ac:chgData name="Herrity, Sarah" userId="7be5fa89-2da6-4e40-b469-e46e28d75fcc" providerId="ADAL" clId="{7A17F9FF-2C85-46B5-8319-5D4CB78B0AB7}" dt="2021-11-02T02:59:21.535" v="83" actId="20577"/>
          <ac:spMkLst>
            <pc:docMk/>
            <pc:sldMk cId="144994184" sldId="1548"/>
            <ac:spMk id="75779" creationId="{6BCDE4EC-2011-4DB0-8435-33E51210F87C}"/>
          </ac:spMkLst>
        </pc:spChg>
        <pc:spChg chg="mod">
          <ac:chgData name="Herrity, Sarah" userId="7be5fa89-2da6-4e40-b469-e46e28d75fcc" providerId="ADAL" clId="{7A17F9FF-2C85-46B5-8319-5D4CB78B0AB7}" dt="2021-11-02T02:59:31.794" v="85" actId="20577"/>
          <ac:spMkLst>
            <pc:docMk/>
            <pc:sldMk cId="144994184" sldId="1548"/>
            <ac:spMk id="75780" creationId="{4403FBC3-C50E-43E8-BE00-6AE30D1249C6}"/>
          </ac:spMkLst>
        </pc:spChg>
        <pc:spChg chg="mod">
          <ac:chgData name="Herrity, Sarah" userId="7be5fa89-2da6-4e40-b469-e46e28d75fcc" providerId="ADAL" clId="{7A17F9FF-2C85-46B5-8319-5D4CB78B0AB7}" dt="2021-11-02T02:59:53.031" v="90" actId="6549"/>
          <ac:spMkLst>
            <pc:docMk/>
            <pc:sldMk cId="144994184" sldId="1548"/>
            <ac:spMk id="75789" creationId="{BB5E593C-993E-4AAE-B5BC-DBC5E1B05371}"/>
          </ac:spMkLst>
        </pc:spChg>
      </pc:sldChg>
      <pc:sldChg chg="del">
        <pc:chgData name="Herrity, Sarah" userId="7be5fa89-2da6-4e40-b469-e46e28d75fcc" providerId="ADAL" clId="{7A17F9FF-2C85-46B5-8319-5D4CB78B0AB7}" dt="2021-11-02T02:56:32.559" v="41" actId="47"/>
        <pc:sldMkLst>
          <pc:docMk/>
          <pc:sldMk cId="2694576200" sldId="1549"/>
        </pc:sldMkLst>
      </pc:sldChg>
      <pc:sldChg chg="delSp modSp mod">
        <pc:chgData name="Herrity, Sarah" userId="7be5fa89-2da6-4e40-b469-e46e28d75fcc" providerId="ADAL" clId="{7A17F9FF-2C85-46B5-8319-5D4CB78B0AB7}" dt="2021-11-02T02:58:45.189" v="69" actId="478"/>
        <pc:sldMkLst>
          <pc:docMk/>
          <pc:sldMk cId="446797733" sldId="1550"/>
        </pc:sldMkLst>
        <pc:spChg chg="mod">
          <ac:chgData name="Herrity, Sarah" userId="7be5fa89-2da6-4e40-b469-e46e28d75fcc" providerId="ADAL" clId="{7A17F9FF-2C85-46B5-8319-5D4CB78B0AB7}" dt="2021-11-02T02:55:44.763" v="37" actId="20577"/>
          <ac:spMkLst>
            <pc:docMk/>
            <pc:sldMk cId="446797733" sldId="1550"/>
            <ac:spMk id="2" creationId="{E2EB6D76-5556-48F7-A82D-9CCCAE47DF59}"/>
          </ac:spMkLst>
        </pc:spChg>
        <pc:spChg chg="del">
          <ac:chgData name="Herrity, Sarah" userId="7be5fa89-2da6-4e40-b469-e46e28d75fcc" providerId="ADAL" clId="{7A17F9FF-2C85-46B5-8319-5D4CB78B0AB7}" dt="2021-11-02T02:58:45.189" v="69" actId="478"/>
          <ac:spMkLst>
            <pc:docMk/>
            <pc:sldMk cId="446797733" sldId="1550"/>
            <ac:spMk id="19" creationId="{FD389460-E8A6-4654-98C4-73A8EA87E572}"/>
          </ac:spMkLst>
        </pc:spChg>
      </pc:sldChg>
      <pc:sldChg chg="del">
        <pc:chgData name="Herrity, Sarah" userId="7be5fa89-2da6-4e40-b469-e46e28d75fcc" providerId="ADAL" clId="{7A17F9FF-2C85-46B5-8319-5D4CB78B0AB7}" dt="2021-11-02T02:55:22.292" v="4" actId="47"/>
        <pc:sldMkLst>
          <pc:docMk/>
          <pc:sldMk cId="1655177706" sldId="1553"/>
        </pc:sldMkLst>
      </pc:sldChg>
      <pc:sldChg chg="del">
        <pc:chgData name="Herrity, Sarah" userId="7be5fa89-2da6-4e40-b469-e46e28d75fcc" providerId="ADAL" clId="{7A17F9FF-2C85-46B5-8319-5D4CB78B0AB7}" dt="2021-11-02T02:55:26.573" v="11" actId="47"/>
        <pc:sldMkLst>
          <pc:docMk/>
          <pc:sldMk cId="461456942" sldId="1554"/>
        </pc:sldMkLst>
      </pc:sldChg>
      <pc:sldChg chg="del">
        <pc:chgData name="Herrity, Sarah" userId="7be5fa89-2da6-4e40-b469-e46e28d75fcc" providerId="ADAL" clId="{7A17F9FF-2C85-46B5-8319-5D4CB78B0AB7}" dt="2021-11-02T02:55:27.558" v="13" actId="47"/>
        <pc:sldMkLst>
          <pc:docMk/>
          <pc:sldMk cId="1538332756" sldId="1557"/>
        </pc:sldMkLst>
      </pc:sldChg>
      <pc:sldChg chg="del">
        <pc:chgData name="Herrity, Sarah" userId="7be5fa89-2da6-4e40-b469-e46e28d75fcc" providerId="ADAL" clId="{7A17F9FF-2C85-46B5-8319-5D4CB78B0AB7}" dt="2021-11-02T02:55:27.306" v="12" actId="47"/>
        <pc:sldMkLst>
          <pc:docMk/>
          <pc:sldMk cId="1591832443" sldId="1558"/>
        </pc:sldMkLst>
      </pc:sldChg>
      <pc:sldChg chg="del">
        <pc:chgData name="Herrity, Sarah" userId="7be5fa89-2da6-4e40-b469-e46e28d75fcc" providerId="ADAL" clId="{7A17F9FF-2C85-46B5-8319-5D4CB78B0AB7}" dt="2021-11-02T02:56:52.669" v="53" actId="47"/>
        <pc:sldMkLst>
          <pc:docMk/>
          <pc:sldMk cId="1445211144" sldId="1559"/>
        </pc:sldMkLst>
      </pc:sldChg>
      <pc:sldChg chg="del">
        <pc:chgData name="Herrity, Sarah" userId="7be5fa89-2da6-4e40-b469-e46e28d75fcc" providerId="ADAL" clId="{7A17F9FF-2C85-46B5-8319-5D4CB78B0AB7}" dt="2021-11-02T02:56:38.089" v="49" actId="47"/>
        <pc:sldMkLst>
          <pc:docMk/>
          <pc:sldMk cId="2617611906" sldId="1562"/>
        </pc:sldMkLst>
      </pc:sldChg>
      <pc:sldChg chg="del">
        <pc:chgData name="Herrity, Sarah" userId="7be5fa89-2da6-4e40-b469-e46e28d75fcc" providerId="ADAL" clId="{7A17F9FF-2C85-46B5-8319-5D4CB78B0AB7}" dt="2021-11-02T02:56:38.659" v="50" actId="47"/>
        <pc:sldMkLst>
          <pc:docMk/>
          <pc:sldMk cId="726341605" sldId="1563"/>
        </pc:sldMkLst>
      </pc:sldChg>
      <pc:sldChg chg="del">
        <pc:chgData name="Herrity, Sarah" userId="7be5fa89-2da6-4e40-b469-e46e28d75fcc" providerId="ADAL" clId="{7A17F9FF-2C85-46B5-8319-5D4CB78B0AB7}" dt="2021-11-02T02:56:36.724" v="46" actId="47"/>
        <pc:sldMkLst>
          <pc:docMk/>
          <pc:sldMk cId="3600291183" sldId="1564"/>
        </pc:sldMkLst>
      </pc:sldChg>
      <pc:sldChg chg="del">
        <pc:chgData name="Herrity, Sarah" userId="7be5fa89-2da6-4e40-b469-e46e28d75fcc" providerId="ADAL" clId="{7A17F9FF-2C85-46B5-8319-5D4CB78B0AB7}" dt="2021-11-02T02:56:34.381" v="43" actId="47"/>
        <pc:sldMkLst>
          <pc:docMk/>
          <pc:sldMk cId="500364065" sldId="1565"/>
        </pc:sldMkLst>
      </pc:sldChg>
      <pc:sldChg chg="del">
        <pc:chgData name="Herrity, Sarah" userId="7be5fa89-2da6-4e40-b469-e46e28d75fcc" providerId="ADAL" clId="{7A17F9FF-2C85-46B5-8319-5D4CB78B0AB7}" dt="2021-11-02T02:55:23.094" v="6" actId="47"/>
        <pc:sldMkLst>
          <pc:docMk/>
          <pc:sldMk cId="3325584628" sldId="1566"/>
        </pc:sldMkLst>
      </pc:sldChg>
      <pc:sldChg chg="del">
        <pc:chgData name="Herrity, Sarah" userId="7be5fa89-2da6-4e40-b469-e46e28d75fcc" providerId="ADAL" clId="{7A17F9FF-2C85-46B5-8319-5D4CB78B0AB7}" dt="2021-11-02T02:56:36.069" v="45" actId="47"/>
        <pc:sldMkLst>
          <pc:docMk/>
          <pc:sldMk cId="731438698" sldId="1567"/>
        </pc:sldMkLst>
      </pc:sldChg>
      <pc:sldChg chg="del">
        <pc:chgData name="Herrity, Sarah" userId="7be5fa89-2da6-4e40-b469-e46e28d75fcc" providerId="ADAL" clId="{7A17F9FF-2C85-46B5-8319-5D4CB78B0AB7}" dt="2021-11-02T02:56:35.004" v="44" actId="47"/>
        <pc:sldMkLst>
          <pc:docMk/>
          <pc:sldMk cId="1537478074" sldId="1568"/>
        </pc:sldMkLst>
      </pc:sldChg>
      <pc:sldChg chg="del">
        <pc:chgData name="Herrity, Sarah" userId="7be5fa89-2da6-4e40-b469-e46e28d75fcc" providerId="ADAL" clId="{7A17F9FF-2C85-46B5-8319-5D4CB78B0AB7}" dt="2021-11-02T02:56:37.741" v="48" actId="47"/>
        <pc:sldMkLst>
          <pc:docMk/>
          <pc:sldMk cId="3436089713" sldId="1569"/>
        </pc:sldMkLst>
      </pc:sldChg>
      <pc:sldChg chg="del">
        <pc:chgData name="Herrity, Sarah" userId="7be5fa89-2da6-4e40-b469-e46e28d75fcc" providerId="ADAL" clId="{7A17F9FF-2C85-46B5-8319-5D4CB78B0AB7}" dt="2021-11-02T02:55:19.485" v="2" actId="47"/>
        <pc:sldMkLst>
          <pc:docMk/>
          <pc:sldMk cId="1999613060" sldId="1570"/>
        </pc:sldMkLst>
      </pc:sldChg>
      <pc:sldChg chg="del">
        <pc:chgData name="Herrity, Sarah" userId="7be5fa89-2da6-4e40-b469-e46e28d75fcc" providerId="ADAL" clId="{7A17F9FF-2C85-46B5-8319-5D4CB78B0AB7}" dt="2021-11-02T02:55:18.437" v="1" actId="47"/>
        <pc:sldMkLst>
          <pc:docMk/>
          <pc:sldMk cId="1808754236" sldId="1571"/>
        </pc:sldMkLst>
      </pc:sldChg>
      <pc:sldChg chg="del">
        <pc:chgData name="Herrity, Sarah" userId="7be5fa89-2da6-4e40-b469-e46e28d75fcc" providerId="ADAL" clId="{7A17F9FF-2C85-46B5-8319-5D4CB78B0AB7}" dt="2021-11-02T02:55:26.071" v="10" actId="47"/>
        <pc:sldMkLst>
          <pc:docMk/>
          <pc:sldMk cId="957696497" sldId="1572"/>
        </pc:sldMkLst>
      </pc:sldChg>
      <pc:sldMasterChg chg="del delSldLayout">
        <pc:chgData name="Herrity, Sarah" userId="7be5fa89-2da6-4e40-b469-e46e28d75fcc" providerId="ADAL" clId="{7A17F9FF-2C85-46B5-8319-5D4CB78B0AB7}" dt="2021-11-02T02:56:52.669" v="53" actId="47"/>
        <pc:sldMasterMkLst>
          <pc:docMk/>
          <pc:sldMasterMk cId="0" sldId="2147483648"/>
        </pc:sldMasterMkLst>
        <pc:sldLayoutChg chg="del">
          <pc:chgData name="Herrity, Sarah" userId="7be5fa89-2da6-4e40-b469-e46e28d75fcc" providerId="ADAL" clId="{7A17F9FF-2C85-46B5-8319-5D4CB78B0AB7}" dt="2021-11-02T02:56:52.669" v="53" actId="47"/>
          <pc:sldLayoutMkLst>
            <pc:docMk/>
            <pc:sldMasterMk cId="0" sldId="2147483648"/>
            <pc:sldLayoutMk cId="4060943165" sldId="2147485083"/>
          </pc:sldLayoutMkLst>
        </pc:sldLayoutChg>
      </pc:sldMasterChg>
      <pc:sldMasterChg chg="del delSldLayout">
        <pc:chgData name="Herrity, Sarah" userId="7be5fa89-2da6-4e40-b469-e46e28d75fcc" providerId="ADAL" clId="{7A17F9FF-2C85-46B5-8319-5D4CB78B0AB7}" dt="2021-11-02T02:55:28.421" v="15" actId="47"/>
        <pc:sldMasterMkLst>
          <pc:docMk/>
          <pc:sldMasterMk cId="1299755315" sldId="2147483743"/>
        </pc:sldMasterMkLst>
        <pc:sldLayoutChg chg="del">
          <pc:chgData name="Herrity, Sarah" userId="7be5fa89-2da6-4e40-b469-e46e28d75fcc" providerId="ADAL" clId="{7A17F9FF-2C85-46B5-8319-5D4CB78B0AB7}" dt="2021-11-02T02:55:28.421" v="15" actId="47"/>
          <pc:sldLayoutMkLst>
            <pc:docMk/>
            <pc:sldMasterMk cId="1299755315" sldId="2147483743"/>
            <pc:sldLayoutMk cId="3611411270" sldId="2147483744"/>
          </pc:sldLayoutMkLst>
        </pc:sldLayoutChg>
      </pc:sldMasterChg>
      <pc:sldMasterChg chg="del delSldLayout">
        <pc:chgData name="Herrity, Sarah" userId="7be5fa89-2da6-4e40-b469-e46e28d75fcc" providerId="ADAL" clId="{7A17F9FF-2C85-46B5-8319-5D4CB78B0AB7}" dt="2021-11-02T02:56:38.089" v="49" actId="47"/>
        <pc:sldMasterMkLst>
          <pc:docMk/>
          <pc:sldMasterMk cId="0" sldId="2147485092"/>
        </pc:sldMasterMkLst>
        <pc:sldLayoutChg chg="del">
          <pc:chgData name="Herrity, Sarah" userId="7be5fa89-2da6-4e40-b469-e46e28d75fcc" providerId="ADAL" clId="{7A17F9FF-2C85-46B5-8319-5D4CB78B0AB7}" dt="2021-11-02T02:56:38.089" v="49" actId="47"/>
          <pc:sldLayoutMkLst>
            <pc:docMk/>
            <pc:sldMasterMk cId="0" sldId="2147485092"/>
            <pc:sldLayoutMk cId="4060943165" sldId="2147485093"/>
          </pc:sldLayoutMkLst>
        </pc:sldLayoutChg>
      </pc:sldMasterChg>
      <pc:sldMasterChg chg="del delSldLayout">
        <pc:chgData name="Herrity, Sarah" userId="7be5fa89-2da6-4e40-b469-e46e28d75fcc" providerId="ADAL" clId="{7A17F9FF-2C85-46B5-8319-5D4CB78B0AB7}" dt="2021-11-02T02:56:38.659" v="50" actId="47"/>
        <pc:sldMasterMkLst>
          <pc:docMk/>
          <pc:sldMasterMk cId="0" sldId="2147485094"/>
        </pc:sldMasterMkLst>
        <pc:sldLayoutChg chg="del">
          <pc:chgData name="Herrity, Sarah" userId="7be5fa89-2da6-4e40-b469-e46e28d75fcc" providerId="ADAL" clId="{7A17F9FF-2C85-46B5-8319-5D4CB78B0AB7}" dt="2021-11-02T02:56:38.659" v="50" actId="47"/>
          <pc:sldLayoutMkLst>
            <pc:docMk/>
            <pc:sldMasterMk cId="0" sldId="2147485094"/>
            <pc:sldLayoutMk cId="4060943165" sldId="2147485095"/>
          </pc:sldLayoutMkLst>
        </pc:sldLayoutChg>
      </pc:sldMasterChg>
      <pc:sldMasterChg chg="del delSldLayout">
        <pc:chgData name="Herrity, Sarah" userId="7be5fa89-2da6-4e40-b469-e46e28d75fcc" providerId="ADAL" clId="{7A17F9FF-2C85-46B5-8319-5D4CB78B0AB7}" dt="2021-11-02T02:56:37.741" v="48" actId="47"/>
        <pc:sldMasterMkLst>
          <pc:docMk/>
          <pc:sldMasterMk cId="2658412003" sldId="2147485096"/>
        </pc:sldMasterMkLst>
        <pc:sldLayoutChg chg="del">
          <pc:chgData name="Herrity, Sarah" userId="7be5fa89-2da6-4e40-b469-e46e28d75fcc" providerId="ADAL" clId="{7A17F9FF-2C85-46B5-8319-5D4CB78B0AB7}" dt="2021-11-02T02:56:37.741" v="48" actId="47"/>
          <pc:sldLayoutMkLst>
            <pc:docMk/>
            <pc:sldMasterMk cId="2658412003" sldId="2147485096"/>
            <pc:sldLayoutMk cId="4293080359" sldId="21474850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4698D30-C5BC-43E9-AAD3-AD3531F3BBFE}" type="datetimeFigureOut">
              <a:rPr lang="en-GB" smtClean="0"/>
              <a:t>02/11/2021</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0DFB344-2C8D-4972-BEA9-FD66F55696B7}" type="slidenum">
              <a:rPr lang="en-GB" smtClean="0"/>
              <a:t>‹#›</a:t>
            </a:fld>
            <a:endParaRPr lang="en-GB"/>
          </a:p>
        </p:txBody>
      </p:sp>
    </p:spTree>
    <p:extLst>
      <p:ext uri="{BB962C8B-B14F-4D97-AF65-F5344CB8AC3E}">
        <p14:creationId xmlns:p14="http://schemas.microsoft.com/office/powerpoint/2010/main" val="387464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In the context of </a:t>
            </a:r>
            <a:r>
              <a:rPr lang="en-GB" b="1" i="0" dirty="0">
                <a:solidFill>
                  <a:srgbClr val="202124"/>
                </a:solidFill>
                <a:effectLst/>
                <a:latin typeface="arial" panose="020B0604020202020204" pitchFamily="34" charset="0"/>
              </a:rPr>
              <a:t>history</a:t>
            </a:r>
            <a:r>
              <a:rPr lang="en-GB" b="0" i="0" dirty="0">
                <a:solidFill>
                  <a:srgbClr val="202124"/>
                </a:solidFill>
                <a:effectLst/>
                <a:latin typeface="arial" panose="020B0604020202020204" pitchFamily="34" charset="0"/>
              </a:rPr>
              <a:t> education, the notion of </a:t>
            </a:r>
            <a:r>
              <a:rPr lang="en-GB" b="1" i="0" dirty="0" err="1">
                <a:solidFill>
                  <a:srgbClr val="202124"/>
                </a:solidFill>
                <a:effectLst/>
                <a:latin typeface="arial" panose="020B0604020202020204" pitchFamily="34" charset="0"/>
              </a:rPr>
              <a:t>multiperspectivity</a:t>
            </a:r>
            <a:r>
              <a:rPr lang="en-GB" b="0" i="0" dirty="0">
                <a:solidFill>
                  <a:srgbClr val="202124"/>
                </a:solidFill>
                <a:effectLst/>
                <a:latin typeface="arial" panose="020B0604020202020204" pitchFamily="34" charset="0"/>
              </a:rPr>
              <a:t> refers to the epistemological idea that </a:t>
            </a:r>
            <a:r>
              <a:rPr lang="en-GB" b="1" i="0" dirty="0">
                <a:solidFill>
                  <a:srgbClr val="202124"/>
                </a:solidFill>
                <a:effectLst/>
                <a:latin typeface="arial" panose="020B0604020202020204" pitchFamily="34" charset="0"/>
              </a:rPr>
              <a:t>history</a:t>
            </a:r>
            <a:r>
              <a:rPr lang="en-GB" b="0" i="0" dirty="0">
                <a:solidFill>
                  <a:srgbClr val="202124"/>
                </a:solidFill>
                <a:effectLst/>
                <a:latin typeface="arial" panose="020B0604020202020204" pitchFamily="34" charset="0"/>
              </a:rPr>
              <a:t> is interpretational and subjective, with </a:t>
            </a:r>
            <a:r>
              <a:rPr lang="en-GB" b="1" i="0" dirty="0">
                <a:solidFill>
                  <a:srgbClr val="202124"/>
                </a:solidFill>
                <a:effectLst/>
                <a:latin typeface="arial" panose="020B0604020202020204" pitchFamily="34" charset="0"/>
              </a:rPr>
              <a:t>multiple</a:t>
            </a:r>
            <a:r>
              <a:rPr lang="en-GB" b="0" i="0" dirty="0">
                <a:solidFill>
                  <a:srgbClr val="202124"/>
                </a:solidFill>
                <a:effectLst/>
                <a:latin typeface="arial" panose="020B0604020202020204" pitchFamily="34" charset="0"/>
              </a:rPr>
              <a:t> coexisting narratives about particular </a:t>
            </a:r>
            <a:r>
              <a:rPr lang="en-GB" b="1" i="0" dirty="0">
                <a:solidFill>
                  <a:srgbClr val="202124"/>
                </a:solidFill>
                <a:effectLst/>
                <a:latin typeface="arial" panose="020B0604020202020204" pitchFamily="34" charset="0"/>
              </a:rPr>
              <a:t>historical</a:t>
            </a:r>
            <a:r>
              <a:rPr lang="en-GB" b="0" i="0" dirty="0">
                <a:solidFill>
                  <a:srgbClr val="202124"/>
                </a:solidFill>
                <a:effectLst/>
                <a:latin typeface="arial" panose="020B0604020202020204" pitchFamily="34" charset="0"/>
              </a:rPr>
              <a:t> events, rather than </a:t>
            </a:r>
            <a:r>
              <a:rPr lang="en-GB" b="1" i="0" dirty="0">
                <a:solidFill>
                  <a:srgbClr val="202124"/>
                </a:solidFill>
                <a:effectLst/>
                <a:latin typeface="arial" panose="020B0604020202020204" pitchFamily="34" charset="0"/>
              </a:rPr>
              <a:t>history</a:t>
            </a:r>
            <a:r>
              <a:rPr lang="en-GB" b="0" i="0" dirty="0">
                <a:solidFill>
                  <a:srgbClr val="202124"/>
                </a:solidFill>
                <a:effectLst/>
                <a:latin typeface="arial" panose="020B0604020202020204" pitchFamily="34" charset="0"/>
              </a:rPr>
              <a:t> being objectively represented by one “closed” narrative.</a:t>
            </a:r>
            <a:endParaRPr lang="en-GB" dirty="0"/>
          </a:p>
        </p:txBody>
      </p:sp>
      <p:sp>
        <p:nvSpPr>
          <p:cNvPr id="4" name="Slide Number Placeholder 3"/>
          <p:cNvSpPr>
            <a:spLocks noGrp="1"/>
          </p:cNvSpPr>
          <p:nvPr>
            <p:ph type="sldNum" sz="quarter" idx="5"/>
          </p:nvPr>
        </p:nvSpPr>
        <p:spPr/>
        <p:txBody>
          <a:bodyPr/>
          <a:lstStyle/>
          <a:p>
            <a:fld id="{D0DFB344-2C8D-4972-BEA9-FD66F55696B7}" type="slidenum">
              <a:rPr lang="en-GB" smtClean="0"/>
              <a:t>1</a:t>
            </a:fld>
            <a:endParaRPr lang="en-GB"/>
          </a:p>
        </p:txBody>
      </p:sp>
    </p:spTree>
    <p:extLst>
      <p:ext uri="{BB962C8B-B14F-4D97-AF65-F5344CB8AC3E}">
        <p14:creationId xmlns:p14="http://schemas.microsoft.com/office/powerpoint/2010/main" val="97505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8985F-AA3E-0F44-A578-FBA93AE0457B}"/>
              </a:ext>
            </a:extLst>
          </p:cNvPr>
          <p:cNvPicPr>
            <a:picLocks noChangeAspect="1"/>
          </p:cNvPicPr>
          <p:nvPr userDrawn="1"/>
        </p:nvPicPr>
        <p:blipFill>
          <a:blip r:embed="rId2"/>
          <a:stretch>
            <a:fillRect/>
          </a:stretch>
        </p:blipFill>
        <p:spPr>
          <a:xfrm>
            <a:off x="2845143" y="2132606"/>
            <a:ext cx="6294444" cy="4725394"/>
          </a:xfrm>
          <a:prstGeom prst="rect">
            <a:avLst/>
          </a:prstGeom>
        </p:spPr>
      </p:pic>
      <p:sp>
        <p:nvSpPr>
          <p:cNvPr id="2" name="Title 1">
            <a:extLst>
              <a:ext uri="{FF2B5EF4-FFF2-40B4-BE49-F238E27FC236}">
                <a16:creationId xmlns:a16="http://schemas.microsoft.com/office/drawing/2014/main" id="{7AC81D52-5197-A14B-B8AF-9E3F2BD004FD}"/>
              </a:ext>
            </a:extLst>
          </p:cNvPr>
          <p:cNvSpPr>
            <a:spLocks noGrp="1"/>
          </p:cNvSpPr>
          <p:nvPr>
            <p:ph type="title"/>
          </p:nvPr>
        </p:nvSpPr>
        <p:spPr>
          <a:xfrm>
            <a:off x="533400" y="365126"/>
            <a:ext cx="7886700" cy="1325563"/>
          </a:xfrm>
        </p:spPr>
        <p:txBody>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DC4E995-F114-F743-8DE5-786147C3EC0A}"/>
              </a:ext>
            </a:extLst>
          </p:cNvPr>
          <p:cNvSpPr>
            <a:spLocks noGrp="1"/>
          </p:cNvSpPr>
          <p:nvPr>
            <p:ph idx="1"/>
          </p:nvPr>
        </p:nvSpPr>
        <p:spPr>
          <a:xfrm>
            <a:off x="533400" y="1825625"/>
            <a:ext cx="7886700" cy="4082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556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5969-2BF3-493F-9865-97954309AA9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D9C6034-ADA4-48B5-9063-1735D8A4C7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5DC9D0-960B-45BA-A047-F0F5BE808CDC}"/>
              </a:ext>
            </a:extLst>
          </p:cNvPr>
          <p:cNvSpPr>
            <a:spLocks noGrp="1"/>
          </p:cNvSpPr>
          <p:nvPr>
            <p:ph type="dt" sz="half" idx="10"/>
          </p:nvPr>
        </p:nvSpPr>
        <p:spPr/>
        <p:txBody>
          <a:bodyPr/>
          <a:lstStyle/>
          <a:p>
            <a:fld id="{A81CD7FA-01D5-4325-834F-F07818F581D5}" type="datetimeFigureOut">
              <a:rPr lang="en-GB" smtClean="0"/>
              <a:t>02/11/2021</a:t>
            </a:fld>
            <a:endParaRPr lang="en-GB"/>
          </a:p>
        </p:txBody>
      </p:sp>
      <p:sp>
        <p:nvSpPr>
          <p:cNvPr id="5" name="Footer Placeholder 4">
            <a:extLst>
              <a:ext uri="{FF2B5EF4-FFF2-40B4-BE49-F238E27FC236}">
                <a16:creationId xmlns:a16="http://schemas.microsoft.com/office/drawing/2014/main" id="{0D4A045F-7ABA-4E31-B448-9690C6873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E6997-0832-45EC-B4CF-107177E66A18}"/>
              </a:ext>
            </a:extLst>
          </p:cNvPr>
          <p:cNvSpPr>
            <a:spLocks noGrp="1"/>
          </p:cNvSpPr>
          <p:nvPr>
            <p:ph type="sldNum" sz="quarter" idx="12"/>
          </p:nvPr>
        </p:nvSpPr>
        <p:spPr/>
        <p:txBody>
          <a:bodyPr/>
          <a:lstStyle/>
          <a:p>
            <a:fld id="{E2198EA6-4387-4BA3-B6CE-7524E3B21E73}" type="slidenum">
              <a:rPr lang="en-GB" smtClean="0"/>
              <a:t>‹#›</a:t>
            </a:fld>
            <a:endParaRPr lang="en-GB"/>
          </a:p>
        </p:txBody>
      </p:sp>
    </p:spTree>
    <p:extLst>
      <p:ext uri="{BB962C8B-B14F-4D97-AF65-F5344CB8AC3E}">
        <p14:creationId xmlns:p14="http://schemas.microsoft.com/office/powerpoint/2010/main" val="402452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62BA-8ECA-4395-82BA-FEF2C417C5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8098AC-1095-4A72-9BFE-725A5441C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2DF4DA-8206-4471-841B-840FD53D41C6}"/>
              </a:ext>
            </a:extLst>
          </p:cNvPr>
          <p:cNvSpPr>
            <a:spLocks noGrp="1"/>
          </p:cNvSpPr>
          <p:nvPr>
            <p:ph type="dt" sz="half" idx="10"/>
          </p:nvPr>
        </p:nvSpPr>
        <p:spPr/>
        <p:txBody>
          <a:bodyPr/>
          <a:lstStyle/>
          <a:p>
            <a:fld id="{A81CD7FA-01D5-4325-834F-F07818F581D5}" type="datetimeFigureOut">
              <a:rPr lang="en-GB" smtClean="0"/>
              <a:t>02/11/2021</a:t>
            </a:fld>
            <a:endParaRPr lang="en-GB"/>
          </a:p>
        </p:txBody>
      </p:sp>
      <p:sp>
        <p:nvSpPr>
          <p:cNvPr id="5" name="Footer Placeholder 4">
            <a:extLst>
              <a:ext uri="{FF2B5EF4-FFF2-40B4-BE49-F238E27FC236}">
                <a16:creationId xmlns:a16="http://schemas.microsoft.com/office/drawing/2014/main" id="{ADEF7DC9-6B3B-4AF2-8440-A55A3EC60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766F4-56E5-4D5C-8767-B78B9990DF96}"/>
              </a:ext>
            </a:extLst>
          </p:cNvPr>
          <p:cNvSpPr>
            <a:spLocks noGrp="1"/>
          </p:cNvSpPr>
          <p:nvPr>
            <p:ph type="sldNum" sz="quarter" idx="12"/>
          </p:nvPr>
        </p:nvSpPr>
        <p:spPr/>
        <p:txBody>
          <a:bodyPr/>
          <a:lstStyle/>
          <a:p>
            <a:fld id="{E2198EA6-4387-4BA3-B6CE-7524E3B21E73}" type="slidenum">
              <a:rPr lang="en-GB" smtClean="0"/>
              <a:t>‹#›</a:t>
            </a:fld>
            <a:endParaRPr lang="en-GB"/>
          </a:p>
        </p:txBody>
      </p:sp>
    </p:spTree>
    <p:extLst>
      <p:ext uri="{BB962C8B-B14F-4D97-AF65-F5344CB8AC3E}">
        <p14:creationId xmlns:p14="http://schemas.microsoft.com/office/powerpoint/2010/main" val="14554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57AEBD-0247-4A52-B368-4475C2E9ABC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018FAA-0BE3-4A1C-8739-61744B68AF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4B05459-F8CD-446E-98C7-46CC10F4865F}"/>
              </a:ext>
            </a:extLst>
          </p:cNvPr>
          <p:cNvSpPr>
            <a:spLocks noGrp="1" noChangeArrowheads="1"/>
          </p:cNvSpPr>
          <p:nvPr>
            <p:ph type="sldNum" sz="quarter" idx="12"/>
          </p:nvPr>
        </p:nvSpPr>
        <p:spPr>
          <a:ln/>
        </p:spPr>
        <p:txBody>
          <a:bodyPr/>
          <a:lstStyle>
            <a:lvl1pPr>
              <a:defRPr/>
            </a:lvl1pPr>
          </a:lstStyle>
          <a:p>
            <a:fld id="{2353CF12-6A0D-4916-B180-5054130FE12D}" type="slidenum">
              <a:rPr lang="en-GB" altLang="en-US"/>
              <a:pPr/>
              <a:t>‹#›</a:t>
            </a:fld>
            <a:endParaRPr lang="en-GB" altLang="en-US"/>
          </a:p>
        </p:txBody>
      </p:sp>
    </p:spTree>
    <p:extLst>
      <p:ext uri="{BB962C8B-B14F-4D97-AF65-F5344CB8AC3E}">
        <p14:creationId xmlns:p14="http://schemas.microsoft.com/office/powerpoint/2010/main" val="6372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1F1A-2AFB-430C-8BDB-B10AF41E52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82DB2-422F-4DC7-A7D1-67F4E5DB1B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4244A-AFCC-479B-A962-6BD87161174A}"/>
              </a:ext>
            </a:extLst>
          </p:cNvPr>
          <p:cNvSpPr>
            <a:spLocks noGrp="1"/>
          </p:cNvSpPr>
          <p:nvPr>
            <p:ph type="dt" sz="half" idx="10"/>
          </p:nvPr>
        </p:nvSpPr>
        <p:spPr/>
        <p:txBody>
          <a:bodyPr/>
          <a:lstStyle/>
          <a:p>
            <a:fld id="{BD28F24E-8791-49CD-A64F-68EDF1F086A6}" type="datetimeFigureOut">
              <a:rPr lang="en-GB" smtClean="0"/>
              <a:t>02/11/2021</a:t>
            </a:fld>
            <a:endParaRPr lang="en-GB"/>
          </a:p>
        </p:txBody>
      </p:sp>
      <p:sp>
        <p:nvSpPr>
          <p:cNvPr id="5" name="Footer Placeholder 4">
            <a:extLst>
              <a:ext uri="{FF2B5EF4-FFF2-40B4-BE49-F238E27FC236}">
                <a16:creationId xmlns:a16="http://schemas.microsoft.com/office/drawing/2014/main" id="{7BA29FD3-BB08-49C4-AED2-0FDE37D9B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CE928-DC08-47E6-8D61-A738CEF7D0B1}"/>
              </a:ext>
            </a:extLst>
          </p:cNvPr>
          <p:cNvSpPr>
            <a:spLocks noGrp="1"/>
          </p:cNvSpPr>
          <p:nvPr>
            <p:ph type="sldNum" sz="quarter" idx="12"/>
          </p:nvPr>
        </p:nvSpPr>
        <p:spPr/>
        <p:txBody>
          <a:bodyPr/>
          <a:lstStyle/>
          <a:p>
            <a:fld id="{3A391639-7DBE-445B-B675-3C3897509D33}" type="slidenum">
              <a:rPr lang="en-GB" smtClean="0"/>
              <a:t>‹#›</a:t>
            </a:fld>
            <a:endParaRPr lang="en-GB"/>
          </a:p>
        </p:txBody>
      </p:sp>
    </p:spTree>
    <p:extLst>
      <p:ext uri="{BB962C8B-B14F-4D97-AF65-F5344CB8AC3E}">
        <p14:creationId xmlns:p14="http://schemas.microsoft.com/office/powerpoint/2010/main" val="343074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E897-05BE-4731-9413-736B1371A1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475D348-9655-48BC-A48C-5CF8F5C2C0F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6CE6F1-8917-4216-84BE-D2E1BA7F5483}"/>
              </a:ext>
            </a:extLst>
          </p:cNvPr>
          <p:cNvSpPr>
            <a:spLocks noGrp="1"/>
          </p:cNvSpPr>
          <p:nvPr>
            <p:ph type="dt" sz="half" idx="10"/>
          </p:nvPr>
        </p:nvSpPr>
        <p:spPr/>
        <p:txBody>
          <a:bodyPr/>
          <a:lstStyle/>
          <a:p>
            <a:fld id="{BD28F24E-8791-49CD-A64F-68EDF1F086A6}" type="datetimeFigureOut">
              <a:rPr lang="en-GB" smtClean="0"/>
              <a:t>02/11/2021</a:t>
            </a:fld>
            <a:endParaRPr lang="en-GB"/>
          </a:p>
        </p:txBody>
      </p:sp>
      <p:sp>
        <p:nvSpPr>
          <p:cNvPr id="5" name="Footer Placeholder 4">
            <a:extLst>
              <a:ext uri="{FF2B5EF4-FFF2-40B4-BE49-F238E27FC236}">
                <a16:creationId xmlns:a16="http://schemas.microsoft.com/office/drawing/2014/main" id="{60AC2DC9-40F6-4E9C-8BE9-4DF58500F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F2931-EB7C-4345-ABEB-9DF52E84C93E}"/>
              </a:ext>
            </a:extLst>
          </p:cNvPr>
          <p:cNvSpPr>
            <a:spLocks noGrp="1"/>
          </p:cNvSpPr>
          <p:nvPr>
            <p:ph type="sldNum" sz="quarter" idx="12"/>
          </p:nvPr>
        </p:nvSpPr>
        <p:spPr/>
        <p:txBody>
          <a:bodyPr/>
          <a:lstStyle/>
          <a:p>
            <a:fld id="{3A391639-7DBE-445B-B675-3C3897509D33}" type="slidenum">
              <a:rPr lang="en-GB" smtClean="0"/>
              <a:t>‹#›</a:t>
            </a:fld>
            <a:endParaRPr lang="en-GB"/>
          </a:p>
        </p:txBody>
      </p:sp>
    </p:spTree>
    <p:extLst>
      <p:ext uri="{BB962C8B-B14F-4D97-AF65-F5344CB8AC3E}">
        <p14:creationId xmlns:p14="http://schemas.microsoft.com/office/powerpoint/2010/main" val="374627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02/11/2021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 id="214748374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0DE2-2ABB-44A4-99F8-E3B583C4DE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54F5FF-BAE7-4ABD-8035-328D95A6A6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0372C-2A49-4672-8E27-7342B92493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1CD7FA-01D5-4325-834F-F07818F581D5}" type="datetimeFigureOut">
              <a:rPr lang="en-GB" smtClean="0"/>
              <a:t>02/11/2021</a:t>
            </a:fld>
            <a:endParaRPr lang="en-GB"/>
          </a:p>
        </p:txBody>
      </p:sp>
      <p:sp>
        <p:nvSpPr>
          <p:cNvPr id="5" name="Footer Placeholder 4">
            <a:extLst>
              <a:ext uri="{FF2B5EF4-FFF2-40B4-BE49-F238E27FC236}">
                <a16:creationId xmlns:a16="http://schemas.microsoft.com/office/drawing/2014/main" id="{DD1BCB1D-8E95-47AE-B334-CE09A357BD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B63F11-5162-45FC-BA52-62AA88EA39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198EA6-4387-4BA3-B6CE-7524E3B21E73}" type="slidenum">
              <a:rPr lang="en-GB" smtClean="0"/>
              <a:t>‹#›</a:t>
            </a:fld>
            <a:endParaRPr lang="en-GB"/>
          </a:p>
        </p:txBody>
      </p:sp>
    </p:spTree>
    <p:extLst>
      <p:ext uri="{BB962C8B-B14F-4D97-AF65-F5344CB8AC3E}">
        <p14:creationId xmlns:p14="http://schemas.microsoft.com/office/powerpoint/2010/main" val="2103435424"/>
      </p:ext>
    </p:extLst>
  </p:cSld>
  <p:clrMap bg1="lt1" tx1="dk1" bg2="lt2" tx2="dk2" accent1="accent1" accent2="accent2" accent3="accent3" accent4="accent4" accent5="accent5" accent6="accent6" hlink="hlink" folHlink="folHlink"/>
  <p:sldLayoutIdLst>
    <p:sldLayoutId id="2147483746"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9C9E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D179A6-46A7-40A9-BB44-59EE71BEC3B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B79DF7C-B6AB-47B8-B794-FC86FC803A95}"/>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7FC45B7F-2132-445B-80FB-4BC6136B624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GB"/>
          </a:p>
        </p:txBody>
      </p:sp>
      <p:sp>
        <p:nvSpPr>
          <p:cNvPr id="1029" name="Rectangle 5">
            <a:extLst>
              <a:ext uri="{FF2B5EF4-FFF2-40B4-BE49-F238E27FC236}">
                <a16:creationId xmlns:a16="http://schemas.microsoft.com/office/drawing/2014/main" id="{32A3D156-040A-4146-8B27-0A11EAFAAAD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GB"/>
          </a:p>
        </p:txBody>
      </p:sp>
      <p:sp>
        <p:nvSpPr>
          <p:cNvPr id="1030" name="Rectangle 6">
            <a:extLst>
              <a:ext uri="{FF2B5EF4-FFF2-40B4-BE49-F238E27FC236}">
                <a16:creationId xmlns:a16="http://schemas.microsoft.com/office/drawing/2014/main" id="{B0EADB99-8138-4410-98BA-49F50D2FC9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4ED3D075-C2BB-4BD0-AD12-8A01937DDC35}" type="slidenum">
              <a:rPr lang="en-GB" altLang="en-US"/>
              <a:pPr/>
              <a:t>‹#›</a:t>
            </a:fld>
            <a:endParaRPr lang="en-GB" altLang="en-US"/>
          </a:p>
        </p:txBody>
      </p:sp>
    </p:spTree>
    <p:extLst>
      <p:ext uri="{BB962C8B-B14F-4D97-AF65-F5344CB8AC3E}">
        <p14:creationId xmlns:p14="http://schemas.microsoft.com/office/powerpoint/2010/main" val="3341782024"/>
      </p:ext>
    </p:extLst>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56107-0BBD-415A-A40E-A973C9040A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65AAF-57BD-477F-B4A3-75809BDBBBD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F4C04-B6CB-4903-96AD-AF3331949D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28F24E-8791-49CD-A64F-68EDF1F086A6}" type="datetimeFigureOut">
              <a:rPr lang="en-GB" smtClean="0"/>
              <a:t>02/11/2021</a:t>
            </a:fld>
            <a:endParaRPr lang="en-GB"/>
          </a:p>
        </p:txBody>
      </p:sp>
      <p:sp>
        <p:nvSpPr>
          <p:cNvPr id="5" name="Footer Placeholder 4">
            <a:extLst>
              <a:ext uri="{FF2B5EF4-FFF2-40B4-BE49-F238E27FC236}">
                <a16:creationId xmlns:a16="http://schemas.microsoft.com/office/drawing/2014/main" id="{C3BCD3D4-98E6-4711-9E0D-DBEBFEA8A74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F9EC21-ED51-4707-95B0-DFA9997890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91639-7DBE-445B-B675-3C3897509D33}" type="slidenum">
              <a:rPr lang="en-GB" smtClean="0"/>
              <a:t>‹#›</a:t>
            </a:fld>
            <a:endParaRPr lang="en-GB"/>
          </a:p>
        </p:txBody>
      </p:sp>
    </p:spTree>
    <p:extLst>
      <p:ext uri="{BB962C8B-B14F-4D97-AF65-F5344CB8AC3E}">
        <p14:creationId xmlns:p14="http://schemas.microsoft.com/office/powerpoint/2010/main" val="320379504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history.hias.hants.gov.uk/" TargetMode="External"/><Relationship Id="rId2" Type="http://schemas.openxmlformats.org/officeDocument/2006/relationships/image" Target="../media/image14.wmf"/><Relationship Id="rId1" Type="http://schemas.openxmlformats.org/officeDocument/2006/relationships/slideLayout" Target="../slideLayouts/slideLayout15.xml"/><Relationship Id="rId5" Type="http://schemas.openxmlformats.org/officeDocument/2006/relationships/hyperlink" Target="https://history.hias.hants.gov.uk/course/view.php?id=91"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mailto:history.centre@hants.gov.uk" TargetMode="External"/><Relationship Id="rId3" Type="http://schemas.openxmlformats.org/officeDocument/2006/relationships/image" Target="../media/image16.png"/><Relationship Id="rId7" Type="http://schemas.openxmlformats.org/officeDocument/2006/relationships/hyperlink" Target="mailto:patricia.hannam" TargetMode="External"/><Relationship Id="rId2" Type="http://schemas.openxmlformats.org/officeDocument/2006/relationships/hyperlink" Target="mailto:hias.enquiries@hants.gov.uk" TargetMode="External"/><Relationship Id="rId1" Type="http://schemas.openxmlformats.org/officeDocument/2006/relationships/slideLayout" Target="../slideLayouts/slideLayout14.xml"/><Relationship Id="rId6" Type="http://schemas.openxmlformats.org/officeDocument/2006/relationships/hyperlink" Target="mailto:sarah.herrity@hants.gov.uk" TargetMode="External"/><Relationship Id="rId5" Type="http://schemas.openxmlformats.org/officeDocument/2006/relationships/image" Target="../media/image1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689" y="29723"/>
            <a:ext cx="9017413" cy="2590556"/>
          </a:xfrm>
        </p:spPr>
        <p:txBody>
          <a:bodyPr anchor="t">
            <a:normAutofit/>
          </a:bodyPr>
          <a:lstStyle/>
          <a:p>
            <a:r>
              <a:rPr lang="en-GB" sz="2000" b="1" dirty="0">
                <a:latin typeface="Arial" panose="020B0604020202020204" pitchFamily="34" charset="0"/>
                <a:cs typeface="Arial" panose="020B0604020202020204" pitchFamily="34" charset="0"/>
              </a:rPr>
              <a:t>Create a Creating a culture of learning and shared development</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endParaRPr lang="en-GB" sz="20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E77796B-9E58-4C41-AA62-44EFB20082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2" y="6525103"/>
            <a:ext cx="1368598" cy="354286"/>
          </a:xfrm>
          <a:prstGeom prst="rect">
            <a:avLst/>
          </a:prstGeom>
          <a:noFill/>
        </p:spPr>
      </p:pic>
      <p:sp>
        <p:nvSpPr>
          <p:cNvPr id="40" name="Content Placeholder 2">
            <a:extLst>
              <a:ext uri="{FF2B5EF4-FFF2-40B4-BE49-F238E27FC236}">
                <a16:creationId xmlns:a16="http://schemas.microsoft.com/office/drawing/2014/main" id="{8DEE669D-403F-4CFC-A896-1510512291BB}"/>
              </a:ext>
            </a:extLst>
          </p:cNvPr>
          <p:cNvSpPr>
            <a:spLocks noGrp="1"/>
          </p:cNvSpPr>
          <p:nvPr>
            <p:ph type="subTitle" idx="1"/>
          </p:nvPr>
        </p:nvSpPr>
        <p:spPr>
          <a:xfrm>
            <a:off x="4138330" y="1000610"/>
            <a:ext cx="4975448" cy="4219614"/>
          </a:xfrm>
          <a:solidFill>
            <a:schemeClr val="bg2">
              <a:alpha val="32000"/>
            </a:schemeClr>
          </a:solidFill>
        </p:spPr>
        <p:txBody>
          <a:bodyPr>
            <a:noAutofit/>
          </a:bodyPr>
          <a:lstStyle/>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Encourage reading of historical scholarship and history teaching publications</a:t>
            </a:r>
          </a:p>
          <a:p>
            <a:pPr algn="l"/>
            <a:r>
              <a:rPr lang="en-GB" sz="1900" dirty="0">
                <a:solidFill>
                  <a:schemeClr val="tx1"/>
                </a:solidFill>
                <a:latin typeface="Calibri" panose="020F0502020204030204" pitchFamily="34" charset="0"/>
                <a:ea typeface="Calibri" panose="020F0502020204030204" pitchFamily="34" charset="0"/>
              </a:rPr>
              <a:t>( put them on coffee table, joint read/discuss key articles in meetings – encourage them to contribute) </a:t>
            </a:r>
          </a:p>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Informed through self evaluation consider the needs of your staff</a:t>
            </a:r>
          </a:p>
          <a:p>
            <a:pPr algn="l"/>
            <a:endParaRPr lang="en-GB" sz="1900" dirty="0">
              <a:solidFill>
                <a:schemeClr val="tx1"/>
              </a:solidFill>
              <a:latin typeface="Calibri" panose="020F0502020204030204" pitchFamily="34" charset="0"/>
              <a:ea typeface="Calibri" panose="020F0502020204030204" pitchFamily="34" charset="0"/>
            </a:endParaRPr>
          </a:p>
          <a:p>
            <a:pPr marL="0" indent="0" algn="l">
              <a:buNone/>
            </a:pPr>
            <a:endParaRPr lang="en-GB" sz="1900" dirty="0">
              <a:solidFill>
                <a:schemeClr val="tx1"/>
              </a:solidFill>
              <a:latin typeface="Calibri" panose="020F0502020204030204" pitchFamily="34" charset="0"/>
              <a:ea typeface="Calibri" panose="020F0502020204030204" pitchFamily="34" charset="0"/>
            </a:endParaRPr>
          </a:p>
          <a:p>
            <a:pPr marL="0" indent="0" algn="l">
              <a:buNone/>
            </a:pPr>
            <a:endParaRPr lang="en-GB" sz="1900" dirty="0">
              <a:solidFill>
                <a:schemeClr val="tx1"/>
              </a:solidFill>
              <a:latin typeface="Calibri" panose="020F0502020204030204" pitchFamily="34" charset="0"/>
              <a:ea typeface="Calibri" panose="020F0502020204030204" pitchFamily="34" charset="0"/>
            </a:endParaRPr>
          </a:p>
          <a:p>
            <a:pPr marL="0" indent="0" algn="l">
              <a:buNone/>
            </a:pPr>
            <a:endParaRPr lang="en-GB" sz="1900" dirty="0">
              <a:solidFill>
                <a:schemeClr val="tx1"/>
              </a:solidFill>
            </a:endParaRPr>
          </a:p>
        </p:txBody>
      </p:sp>
      <p:pic>
        <p:nvPicPr>
          <p:cNvPr id="4" name="Picture 3">
            <a:extLst>
              <a:ext uri="{FF2B5EF4-FFF2-40B4-BE49-F238E27FC236}">
                <a16:creationId xmlns:a16="http://schemas.microsoft.com/office/drawing/2014/main" id="{9A0187D7-7245-4A0D-A948-2EA0F22773B1}"/>
              </a:ext>
            </a:extLst>
          </p:cNvPr>
          <p:cNvPicPr>
            <a:picLocks noChangeAspect="1"/>
          </p:cNvPicPr>
          <p:nvPr/>
        </p:nvPicPr>
        <p:blipFill>
          <a:blip r:embed="rId4"/>
          <a:stretch>
            <a:fillRect/>
          </a:stretch>
        </p:blipFill>
        <p:spPr>
          <a:xfrm rot="21312790">
            <a:off x="527952" y="691556"/>
            <a:ext cx="2234047" cy="3113172"/>
          </a:xfrm>
          <a:prstGeom prst="rect">
            <a:avLst/>
          </a:prstGeom>
        </p:spPr>
      </p:pic>
      <p:pic>
        <p:nvPicPr>
          <p:cNvPr id="20" name="Picture 19" descr="Text, logo&#10;&#10;Description automatically generated">
            <a:extLst>
              <a:ext uri="{FF2B5EF4-FFF2-40B4-BE49-F238E27FC236}">
                <a16:creationId xmlns:a16="http://schemas.microsoft.com/office/drawing/2014/main" id="{86C3A3DD-D7A5-480D-910E-551A177A76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12002">
            <a:off x="792151" y="4204027"/>
            <a:ext cx="1392904" cy="1749936"/>
          </a:xfrm>
          <a:prstGeom prst="rect">
            <a:avLst/>
          </a:prstGeom>
        </p:spPr>
      </p:pic>
      <p:pic>
        <p:nvPicPr>
          <p:cNvPr id="21" name="Picture 20" descr="Text&#10;&#10;Description automatically generated">
            <a:extLst>
              <a:ext uri="{FF2B5EF4-FFF2-40B4-BE49-F238E27FC236}">
                <a16:creationId xmlns:a16="http://schemas.microsoft.com/office/drawing/2014/main" id="{13D3BA94-6E36-47C6-8AB5-E929511F80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01" t="3130" r="13601" b="3130"/>
          <a:stretch/>
        </p:blipFill>
        <p:spPr>
          <a:xfrm rot="972326">
            <a:off x="2231010" y="4176138"/>
            <a:ext cx="927839" cy="1453235"/>
          </a:xfrm>
          <a:prstGeom prst="rect">
            <a:avLst/>
          </a:prstGeom>
        </p:spPr>
      </p:pic>
      <p:sp>
        <p:nvSpPr>
          <p:cNvPr id="22" name="Content Placeholder 2">
            <a:extLst>
              <a:ext uri="{FF2B5EF4-FFF2-40B4-BE49-F238E27FC236}">
                <a16:creationId xmlns:a16="http://schemas.microsoft.com/office/drawing/2014/main" id="{DAFE4577-2EED-4973-A78B-4CD231A988B7}"/>
              </a:ext>
            </a:extLst>
          </p:cNvPr>
          <p:cNvSpPr txBox="1">
            <a:spLocks/>
          </p:cNvSpPr>
          <p:nvPr/>
        </p:nvSpPr>
        <p:spPr>
          <a:xfrm>
            <a:off x="4152949" y="3157803"/>
            <a:ext cx="4960689" cy="4219614"/>
          </a:xfrm>
          <a:prstGeom prst="rect">
            <a:avLst/>
          </a:prstGeom>
          <a:solidFill>
            <a:schemeClr val="bg2">
              <a:alpha val="32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Book teachers on relevant CPD to make sure their knowledge and history pedagogy is up to date</a:t>
            </a:r>
          </a:p>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Plan in department time to discuss a shared vision and how it is being implemented</a:t>
            </a:r>
          </a:p>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 review schemes of work, collaborate on planning and critique each others lesson planning</a:t>
            </a:r>
          </a:p>
          <a:p>
            <a:pPr marL="342900" indent="-342900" algn="l">
              <a:buFont typeface="Arial" panose="020B0604020202020204" pitchFamily="34" charset="0"/>
              <a:buChar char="•"/>
            </a:pPr>
            <a:r>
              <a:rPr lang="en-GB" sz="1900" dirty="0">
                <a:solidFill>
                  <a:schemeClr val="tx1"/>
                </a:solidFill>
                <a:latin typeface="Calibri" panose="020F0502020204030204" pitchFamily="34" charset="0"/>
                <a:ea typeface="Calibri" panose="020F0502020204030204" pitchFamily="34" charset="0"/>
              </a:rPr>
              <a:t>Overtly discuss the purpose of each sequence of lessons and the precise knowledge that will be needed/assessed</a:t>
            </a:r>
          </a:p>
          <a:p>
            <a:pPr marL="342900" indent="-342900" algn="l">
              <a:buFont typeface="Arial" panose="020B0604020202020204" pitchFamily="34" charset="0"/>
              <a:buChar char="•"/>
            </a:pPr>
            <a:endParaRPr lang="en-GB" sz="1900" dirty="0">
              <a:solidFill>
                <a:schemeClr val="tx1"/>
              </a:solidFill>
              <a:latin typeface="Calibri" panose="020F0502020204030204" pitchFamily="34" charset="0"/>
              <a:ea typeface="Calibri" panose="020F0502020204030204" pitchFamily="34" charset="0"/>
            </a:endParaRPr>
          </a:p>
          <a:p>
            <a:pPr marL="342900" indent="-342900" algn="l">
              <a:buFont typeface="Arial" panose="020B0604020202020204" pitchFamily="34" charset="0"/>
              <a:buChar char="•"/>
            </a:pPr>
            <a:endParaRPr lang="en-GB" sz="1900" dirty="0">
              <a:solidFill>
                <a:schemeClr val="tx1"/>
              </a:solidFill>
              <a:latin typeface="Calibri" panose="020F0502020204030204" pitchFamily="34" charset="0"/>
              <a:ea typeface="Calibri" panose="020F0502020204030204" pitchFamily="34" charset="0"/>
            </a:endParaRPr>
          </a:p>
          <a:p>
            <a:pPr marL="342900" indent="-342900" algn="l">
              <a:buFont typeface="Arial" panose="020B0604020202020204" pitchFamily="34" charset="0"/>
              <a:buChar char="•"/>
            </a:pPr>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latin typeface="Calibri" panose="020F0502020204030204" pitchFamily="34" charset="0"/>
              <a:ea typeface="Calibri" panose="020F0502020204030204" pitchFamily="34" charset="0"/>
            </a:endParaRPr>
          </a:p>
          <a:p>
            <a:pPr algn="l"/>
            <a:endParaRPr lang="en-GB" sz="1900" dirty="0">
              <a:solidFill>
                <a:schemeClr val="tx1"/>
              </a:solidFill>
            </a:endParaRPr>
          </a:p>
        </p:txBody>
      </p:sp>
      <p:pic>
        <p:nvPicPr>
          <p:cNvPr id="5" name="Picture 4" descr="Text&#10;&#10;Description automatically generated">
            <a:extLst>
              <a:ext uri="{FF2B5EF4-FFF2-40B4-BE49-F238E27FC236}">
                <a16:creationId xmlns:a16="http://schemas.microsoft.com/office/drawing/2014/main" id="{5C51B049-C338-45B7-9C4B-1F00229009E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746433" y="3035352"/>
            <a:ext cx="2391012" cy="3883877"/>
          </a:xfrm>
          <a:prstGeom prst="rect">
            <a:avLst/>
          </a:prstGeom>
        </p:spPr>
      </p:pic>
      <p:cxnSp>
        <p:nvCxnSpPr>
          <p:cNvPr id="6" name="Straight Arrow Connector 5">
            <a:extLst>
              <a:ext uri="{FF2B5EF4-FFF2-40B4-BE49-F238E27FC236}">
                <a16:creationId xmlns:a16="http://schemas.microsoft.com/office/drawing/2014/main" id="{F18331C7-8A03-4CB5-9645-6CE0906EF5C0}"/>
              </a:ext>
            </a:extLst>
          </p:cNvPr>
          <p:cNvCxnSpPr/>
          <p:nvPr/>
        </p:nvCxnSpPr>
        <p:spPr>
          <a:xfrm flipH="1" flipV="1">
            <a:off x="3995936" y="4437112"/>
            <a:ext cx="504056"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2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fade">
                                      <p:cBhvr>
                                        <p:cTn id="12" dur="500"/>
                                        <p:tgtEl>
                                          <p:spTgt spid="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animEffect transition="in" filter="fade">
                                      <p:cBhvr>
                                        <p:cTn id="17" dur="500"/>
                                        <p:tgtEl>
                                          <p:spTgt spid="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xEl>
                                              <p:pRg st="2" end="2"/>
                                            </p:txEl>
                                          </p:spTgt>
                                        </p:tgtEl>
                                        <p:attrNameLst>
                                          <p:attrName>style.visibility</p:attrName>
                                        </p:attrNameLst>
                                      </p:cBhvr>
                                      <p:to>
                                        <p:strVal val="visible"/>
                                      </p:to>
                                    </p:set>
                                    <p:animEffect transition="in" filter="fade">
                                      <p:cBhvr>
                                        <p:cTn id="22" dur="500"/>
                                        <p:tgtEl>
                                          <p:spTgt spid="4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3F9"/>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49"/>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85725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857249"/>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857250"/>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EB6D76-5556-48F7-A82D-9CCCAE47DF59}"/>
              </a:ext>
            </a:extLst>
          </p:cNvPr>
          <p:cNvSpPr>
            <a:spLocks noGrp="1"/>
          </p:cNvSpPr>
          <p:nvPr>
            <p:ph type="title"/>
          </p:nvPr>
        </p:nvSpPr>
        <p:spPr>
          <a:xfrm>
            <a:off x="93954" y="969333"/>
            <a:ext cx="5456005" cy="775252"/>
          </a:xfrm>
        </p:spPr>
        <p:txBody>
          <a:bodyPr>
            <a:normAutofit/>
          </a:bodyPr>
          <a:lstStyle/>
          <a:p>
            <a:r>
              <a:rPr lang="en-GB" sz="2700" b="1" dirty="0">
                <a:solidFill>
                  <a:srgbClr val="FFFFFF"/>
                </a:solidFill>
              </a:rPr>
              <a:t>Subscribe to History Matters</a:t>
            </a:r>
          </a:p>
        </p:txBody>
      </p:sp>
      <p:pic>
        <p:nvPicPr>
          <p:cNvPr id="15" name="Picture 14">
            <a:extLst>
              <a:ext uri="{FF2B5EF4-FFF2-40B4-BE49-F238E27FC236}">
                <a16:creationId xmlns:a16="http://schemas.microsoft.com/office/drawing/2014/main" id="{EC4629CA-C232-4AEC-A86B-FC59C95230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54" y="6441234"/>
            <a:ext cx="1120348" cy="329783"/>
          </a:xfrm>
          <a:prstGeom prst="rect">
            <a:avLst/>
          </a:prstGeom>
          <a:noFill/>
          <a:ln>
            <a:noFill/>
          </a:ln>
        </p:spPr>
      </p:pic>
      <p:pic>
        <p:nvPicPr>
          <p:cNvPr id="17" name="Picture 16">
            <a:extLst>
              <a:ext uri="{FF2B5EF4-FFF2-40B4-BE49-F238E27FC236}">
                <a16:creationId xmlns:a16="http://schemas.microsoft.com/office/drawing/2014/main" id="{3DD082D0-DE8A-417A-B7A7-F5AC0E955C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20443" y="80860"/>
            <a:ext cx="1700147" cy="667289"/>
          </a:xfrm>
          <a:prstGeom prst="rect">
            <a:avLst/>
          </a:prstGeom>
          <a:noFill/>
        </p:spPr>
      </p:pic>
      <p:pic>
        <p:nvPicPr>
          <p:cNvPr id="11" name="Picture 10">
            <a:extLst>
              <a:ext uri="{FF2B5EF4-FFF2-40B4-BE49-F238E27FC236}">
                <a16:creationId xmlns:a16="http://schemas.microsoft.com/office/drawing/2014/main" id="{4AA24260-BFFB-4944-AD66-5AC3C2B020F0}"/>
              </a:ext>
            </a:extLst>
          </p:cNvPr>
          <p:cNvPicPr>
            <a:picLocks noChangeAspect="1"/>
          </p:cNvPicPr>
          <p:nvPr/>
        </p:nvPicPr>
        <p:blipFill rotWithShape="1">
          <a:blip r:embed="rId4"/>
          <a:srcRect l="28159" t="56963" r="50637" b="4904"/>
          <a:stretch/>
        </p:blipFill>
        <p:spPr>
          <a:xfrm>
            <a:off x="25920" y="1694268"/>
            <a:ext cx="2840786" cy="3406076"/>
          </a:xfrm>
          <a:prstGeom prst="rect">
            <a:avLst/>
          </a:prstGeom>
        </p:spPr>
      </p:pic>
      <p:pic>
        <p:nvPicPr>
          <p:cNvPr id="13" name="Picture 12">
            <a:extLst>
              <a:ext uri="{FF2B5EF4-FFF2-40B4-BE49-F238E27FC236}">
                <a16:creationId xmlns:a16="http://schemas.microsoft.com/office/drawing/2014/main" id="{BD7142D5-24D2-496D-A4A9-C16BBE151175}"/>
              </a:ext>
            </a:extLst>
          </p:cNvPr>
          <p:cNvPicPr>
            <a:picLocks noChangeAspect="1"/>
          </p:cNvPicPr>
          <p:nvPr/>
        </p:nvPicPr>
        <p:blipFill rotWithShape="1">
          <a:blip r:embed="rId5"/>
          <a:srcRect l="16252" t="23195" r="18578" b="9624"/>
          <a:stretch/>
        </p:blipFill>
        <p:spPr>
          <a:xfrm>
            <a:off x="74265" y="3347098"/>
            <a:ext cx="4310354" cy="2962222"/>
          </a:xfrm>
          <a:prstGeom prst="rect">
            <a:avLst/>
          </a:prstGeom>
        </p:spPr>
      </p:pic>
      <p:pic>
        <p:nvPicPr>
          <p:cNvPr id="7" name="Picture 6">
            <a:extLst>
              <a:ext uri="{FF2B5EF4-FFF2-40B4-BE49-F238E27FC236}">
                <a16:creationId xmlns:a16="http://schemas.microsoft.com/office/drawing/2014/main" id="{A8B2119D-813A-4EE4-9839-8B555423C875}"/>
              </a:ext>
            </a:extLst>
          </p:cNvPr>
          <p:cNvPicPr>
            <a:picLocks noChangeAspect="1"/>
          </p:cNvPicPr>
          <p:nvPr/>
        </p:nvPicPr>
        <p:blipFill rotWithShape="1">
          <a:blip r:embed="rId6"/>
          <a:srcRect l="48185" t="24399" r="17898" b="7241"/>
          <a:stretch/>
        </p:blipFill>
        <p:spPr>
          <a:xfrm>
            <a:off x="6251571" y="1189563"/>
            <a:ext cx="2616687" cy="3516092"/>
          </a:xfrm>
          <a:prstGeom prst="rect">
            <a:avLst/>
          </a:prstGeom>
        </p:spPr>
      </p:pic>
      <p:pic>
        <p:nvPicPr>
          <p:cNvPr id="5" name="Picture 4">
            <a:extLst>
              <a:ext uri="{FF2B5EF4-FFF2-40B4-BE49-F238E27FC236}">
                <a16:creationId xmlns:a16="http://schemas.microsoft.com/office/drawing/2014/main" id="{F44E088B-8497-4742-953B-D98E287A2FAF}"/>
              </a:ext>
            </a:extLst>
          </p:cNvPr>
          <p:cNvPicPr>
            <a:picLocks noChangeAspect="1"/>
          </p:cNvPicPr>
          <p:nvPr/>
        </p:nvPicPr>
        <p:blipFill rotWithShape="1">
          <a:blip r:embed="rId7"/>
          <a:srcRect l="15541" t="17269" r="17471" b="12479"/>
          <a:stretch/>
        </p:blipFill>
        <p:spPr>
          <a:xfrm>
            <a:off x="3453725" y="2305053"/>
            <a:ext cx="5727201" cy="4004267"/>
          </a:xfrm>
          <a:prstGeom prst="rect">
            <a:avLst/>
          </a:prstGeom>
        </p:spPr>
      </p:pic>
      <p:pic>
        <p:nvPicPr>
          <p:cNvPr id="18" name="Picture 17">
            <a:extLst>
              <a:ext uri="{FF2B5EF4-FFF2-40B4-BE49-F238E27FC236}">
                <a16:creationId xmlns:a16="http://schemas.microsoft.com/office/drawing/2014/main" id="{07E25892-F574-4668-8583-CF076B97CC8D}"/>
              </a:ext>
            </a:extLst>
          </p:cNvPr>
          <p:cNvPicPr>
            <a:picLocks noChangeAspect="1"/>
          </p:cNvPicPr>
          <p:nvPr/>
        </p:nvPicPr>
        <p:blipFill rotWithShape="1">
          <a:blip r:embed="rId8"/>
          <a:srcRect l="28426" t="57693" r="50399" b="4336"/>
          <a:stretch/>
        </p:blipFill>
        <p:spPr>
          <a:xfrm>
            <a:off x="2425340" y="2300034"/>
            <a:ext cx="2892755" cy="3458104"/>
          </a:xfrm>
          <a:prstGeom prst="rect">
            <a:avLst/>
          </a:prstGeom>
        </p:spPr>
      </p:pic>
    </p:spTree>
    <p:extLst>
      <p:ext uri="{BB962C8B-B14F-4D97-AF65-F5344CB8AC3E}">
        <p14:creationId xmlns:p14="http://schemas.microsoft.com/office/powerpoint/2010/main" val="44679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A88DCF17-98A3-4059-8FF1-6C65F1D1B71D}"/>
              </a:ext>
            </a:extLst>
          </p:cNvPr>
          <p:cNvSpPr txBox="1">
            <a:spLocks noChangeArrowheads="1"/>
          </p:cNvSpPr>
          <p:nvPr/>
        </p:nvSpPr>
        <p:spPr bwMode="auto">
          <a:xfrm>
            <a:off x="65646" y="2463999"/>
            <a:ext cx="8243981" cy="704039"/>
          </a:xfrm>
          <a:prstGeom prst="rect">
            <a:avLst/>
          </a:prstGeom>
          <a:solidFill>
            <a:schemeClr val="accent1">
              <a:lumMod val="90000"/>
            </a:schemeClr>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leaders and aspiring history teachers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Leadership Conference –</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National and local presenters showcase excellent practice and pedagogy on aspects of  history leadership, teaching and learning and the history curriculum. Includes exam board workshops.</a:t>
            </a:r>
          </a:p>
        </p:txBody>
      </p:sp>
      <p:sp>
        <p:nvSpPr>
          <p:cNvPr id="75779" name="Text Box 3">
            <a:extLst>
              <a:ext uri="{FF2B5EF4-FFF2-40B4-BE49-F238E27FC236}">
                <a16:creationId xmlns:a16="http://schemas.microsoft.com/office/drawing/2014/main" id="{6BCDE4EC-2011-4DB0-8435-33E51210F87C}"/>
              </a:ext>
            </a:extLst>
          </p:cNvPr>
          <p:cNvSpPr txBox="1">
            <a:spLocks noChangeArrowheads="1"/>
          </p:cNvSpPr>
          <p:nvPr/>
        </p:nvSpPr>
        <p:spPr bwMode="auto">
          <a:xfrm>
            <a:off x="87166" y="3238106"/>
            <a:ext cx="8133528" cy="946413"/>
          </a:xfrm>
          <a:prstGeom prst="rect">
            <a:avLst/>
          </a:prstGeom>
          <a:solidFill>
            <a:srgbClr val="D2EEFE"/>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teachers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Challenge group </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3 sessions, run by HIAS History Advisor and Leading teacher, that support the development of pedagogical knowledge, expertise and useable department materials on a challenging historical issue</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75780" name="Text Box 4">
            <a:extLst>
              <a:ext uri="{FF2B5EF4-FFF2-40B4-BE49-F238E27FC236}">
                <a16:creationId xmlns:a16="http://schemas.microsoft.com/office/drawing/2014/main" id="{4403FBC3-C50E-43E8-BE00-6AE30D1249C6}"/>
              </a:ext>
            </a:extLst>
          </p:cNvPr>
          <p:cNvSpPr txBox="1">
            <a:spLocks noChangeArrowheads="1"/>
          </p:cNvSpPr>
          <p:nvPr/>
        </p:nvSpPr>
        <p:spPr bwMode="auto">
          <a:xfrm>
            <a:off x="65695" y="5012405"/>
            <a:ext cx="8187581" cy="784830"/>
          </a:xfrm>
          <a:prstGeom prst="rect">
            <a:avLst/>
          </a:prstGeom>
          <a:solidFill>
            <a:srgbClr val="FFCCFF"/>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All History Teachers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Networks </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3 sessions.</a:t>
            </a:r>
            <a:r>
              <a:rPr kumimoji="0" lang="en-GB" altLang="en-US" sz="1050" b="0" i="0" u="none" strike="noStrike" kern="1200" cap="none" spc="0" normalizeH="0" noProof="0" dirty="0">
                <a:ln>
                  <a:noFill/>
                </a:ln>
                <a:solidFill>
                  <a:srgbClr val="000000"/>
                </a:solidFill>
                <a:effectLst/>
                <a:uLnTx/>
                <a:uFillTx/>
                <a:latin typeface="Comic Sans MS" panose="030F0702030302020204" pitchFamily="66" charset="0"/>
                <a:ea typeface="+mn-ea"/>
                <a:cs typeface="+mn-cs"/>
              </a:rPr>
              <a:t> Local and national l</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eading teachers showcase their best practice. Opportunities for discussion.</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pic>
        <p:nvPicPr>
          <p:cNvPr id="27653" name="Picture 5" descr="HH02312_">
            <a:extLst>
              <a:ext uri="{FF2B5EF4-FFF2-40B4-BE49-F238E27FC236}">
                <a16:creationId xmlns:a16="http://schemas.microsoft.com/office/drawing/2014/main" id="{6EB5C9B8-74C0-4EFC-906A-3510DA342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6"/>
          <a:stretch>
            <a:fillRect/>
          </a:stretch>
        </p:blipFill>
        <p:spPr bwMode="auto">
          <a:xfrm>
            <a:off x="8177776" y="1354394"/>
            <a:ext cx="1661854" cy="47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6">
            <a:extLst>
              <a:ext uri="{FF2B5EF4-FFF2-40B4-BE49-F238E27FC236}">
                <a16:creationId xmlns:a16="http://schemas.microsoft.com/office/drawing/2014/main" id="{E7D1B733-9CC8-444A-B663-78FEE2B07529}"/>
              </a:ext>
            </a:extLst>
          </p:cNvPr>
          <p:cNvSpPr txBox="1">
            <a:spLocks noChangeArrowheads="1"/>
          </p:cNvSpPr>
          <p:nvPr/>
        </p:nvSpPr>
        <p:spPr bwMode="auto">
          <a:xfrm>
            <a:off x="71429" y="4253688"/>
            <a:ext cx="8046577" cy="704039"/>
          </a:xfrm>
          <a:prstGeom prst="rect">
            <a:avLst/>
          </a:prstGeom>
          <a:solidFill>
            <a:schemeClr val="accent6">
              <a:lumMod val="20000"/>
              <a:lumOff val="80000"/>
            </a:schemeClr>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ECTs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ECT Training subject history sessions </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run by the HIAS  History Advisor and leading teachers that look at various aspects of teaching and learning in history based on the Early Career Framework for NQTs in the first and second year.</a:t>
            </a:r>
          </a:p>
        </p:txBody>
      </p:sp>
      <p:sp>
        <p:nvSpPr>
          <p:cNvPr id="27656" name="Line 8">
            <a:extLst>
              <a:ext uri="{FF2B5EF4-FFF2-40B4-BE49-F238E27FC236}">
                <a16:creationId xmlns:a16="http://schemas.microsoft.com/office/drawing/2014/main" id="{0E6EDCC7-189B-43B7-80DC-FFB8589E50B2}"/>
              </a:ext>
            </a:extLst>
          </p:cNvPr>
          <p:cNvSpPr>
            <a:spLocks noChangeShapeType="1"/>
          </p:cNvSpPr>
          <p:nvPr/>
        </p:nvSpPr>
        <p:spPr bwMode="auto">
          <a:xfrm flipV="1">
            <a:off x="8220694" y="5369032"/>
            <a:ext cx="229257" cy="60152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7" name="Line 9">
            <a:extLst>
              <a:ext uri="{FF2B5EF4-FFF2-40B4-BE49-F238E27FC236}">
                <a16:creationId xmlns:a16="http://schemas.microsoft.com/office/drawing/2014/main" id="{9AD8B1E8-DE1E-4A68-92E4-11FD3E54C8A4}"/>
              </a:ext>
            </a:extLst>
          </p:cNvPr>
          <p:cNvSpPr>
            <a:spLocks noChangeShapeType="1"/>
          </p:cNvSpPr>
          <p:nvPr/>
        </p:nvSpPr>
        <p:spPr bwMode="auto">
          <a:xfrm flipV="1">
            <a:off x="7918755" y="4499219"/>
            <a:ext cx="347064" cy="1023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8" name="Line 10">
            <a:extLst>
              <a:ext uri="{FF2B5EF4-FFF2-40B4-BE49-F238E27FC236}">
                <a16:creationId xmlns:a16="http://schemas.microsoft.com/office/drawing/2014/main" id="{DA904320-EEA3-48DC-8FBD-C752B51A7577}"/>
              </a:ext>
            </a:extLst>
          </p:cNvPr>
          <p:cNvSpPr>
            <a:spLocks noChangeShapeType="1"/>
          </p:cNvSpPr>
          <p:nvPr/>
        </p:nvSpPr>
        <p:spPr bwMode="auto">
          <a:xfrm>
            <a:off x="7963880" y="3782617"/>
            <a:ext cx="256814" cy="1447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9" name="Line 12">
            <a:extLst>
              <a:ext uri="{FF2B5EF4-FFF2-40B4-BE49-F238E27FC236}">
                <a16:creationId xmlns:a16="http://schemas.microsoft.com/office/drawing/2014/main" id="{5F8FFF95-7965-4052-9602-33AC55AB7653}"/>
              </a:ext>
            </a:extLst>
          </p:cNvPr>
          <p:cNvSpPr>
            <a:spLocks noChangeShapeType="1"/>
          </p:cNvSpPr>
          <p:nvPr/>
        </p:nvSpPr>
        <p:spPr bwMode="auto">
          <a:xfrm>
            <a:off x="8201422" y="2907013"/>
            <a:ext cx="268800" cy="20676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89" name="Text Box 13">
            <a:extLst>
              <a:ext uri="{FF2B5EF4-FFF2-40B4-BE49-F238E27FC236}">
                <a16:creationId xmlns:a16="http://schemas.microsoft.com/office/drawing/2014/main" id="{BB5E593C-993E-4AAE-B5BC-DBC5E1B05371}"/>
              </a:ext>
            </a:extLst>
          </p:cNvPr>
          <p:cNvSpPr txBox="1">
            <a:spLocks noChangeArrowheads="1"/>
          </p:cNvSpPr>
          <p:nvPr/>
        </p:nvSpPr>
        <p:spPr bwMode="auto">
          <a:xfrm>
            <a:off x="62734" y="929878"/>
            <a:ext cx="8260433" cy="1408078"/>
          </a:xfrm>
          <a:prstGeom prst="rect">
            <a:avLst/>
          </a:prstGeom>
          <a:solidFill>
            <a:schemeClr val="bg2">
              <a:lumMod val="20000"/>
              <a:lumOff val="80000"/>
            </a:schemeClr>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Additional Support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Bespoke history visit to your school from the HIAS secondary history adviser</a:t>
            </a: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Matters publication – Autumn and Spring edition</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Moodle </a:t>
            </a: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hlinkClick r:id="rId3"/>
              </a:rPr>
              <a:t>www.history.hias.hants.gov.uk</a:t>
            </a: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endParaRPr kumimoji="0" lang="en-GB"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27661" name="Line 14">
            <a:extLst>
              <a:ext uri="{FF2B5EF4-FFF2-40B4-BE49-F238E27FC236}">
                <a16:creationId xmlns:a16="http://schemas.microsoft.com/office/drawing/2014/main" id="{F6D2DE7F-D9DF-4235-A6D5-A2B9F8FE8FB2}"/>
              </a:ext>
            </a:extLst>
          </p:cNvPr>
          <p:cNvSpPr>
            <a:spLocks noChangeShapeType="1"/>
          </p:cNvSpPr>
          <p:nvPr/>
        </p:nvSpPr>
        <p:spPr bwMode="auto">
          <a:xfrm>
            <a:off x="7866185" y="1480962"/>
            <a:ext cx="498438" cy="34075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7662" name="Picture 1">
            <a:extLst>
              <a:ext uri="{FF2B5EF4-FFF2-40B4-BE49-F238E27FC236}">
                <a16:creationId xmlns:a16="http://schemas.microsoft.com/office/drawing/2014/main" id="{13FE3EDA-362D-46F2-88BB-F8600F6DCD46}"/>
              </a:ext>
            </a:extLst>
          </p:cNvPr>
          <p:cNvPicPr>
            <a:picLocks noChangeAspect="1"/>
          </p:cNvPicPr>
          <p:nvPr/>
        </p:nvPicPr>
        <p:blipFill>
          <a:blip r:embed="rId4">
            <a:extLst>
              <a:ext uri="{28A0092B-C50C-407E-A947-70E740481C1C}">
                <a14:useLocalDpi xmlns:a14="http://schemas.microsoft.com/office/drawing/2010/main" val="0"/>
              </a:ext>
            </a:extLst>
          </a:blip>
          <a:srcRect l="68752" t="3619" r="12984" b="83583"/>
          <a:stretch>
            <a:fillRect/>
          </a:stretch>
        </p:blipFill>
        <p:spPr bwMode="auto">
          <a:xfrm>
            <a:off x="7701512" y="137136"/>
            <a:ext cx="1326221" cy="52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a:extLst>
              <a:ext uri="{FF2B5EF4-FFF2-40B4-BE49-F238E27FC236}">
                <a16:creationId xmlns:a16="http://schemas.microsoft.com/office/drawing/2014/main" id="{833954A0-718A-460C-BCD3-4DBC32184A19}"/>
              </a:ext>
            </a:extLst>
          </p:cNvPr>
          <p:cNvSpPr txBox="1">
            <a:spLocks noChangeArrowheads="1"/>
          </p:cNvSpPr>
          <p:nvPr/>
        </p:nvSpPr>
        <p:spPr bwMode="auto">
          <a:xfrm>
            <a:off x="80887" y="1868470"/>
            <a:ext cx="8133528" cy="542456"/>
          </a:xfrm>
          <a:prstGeom prst="rect">
            <a:avLst/>
          </a:prstGeom>
          <a:solidFill>
            <a:srgbClr val="D2EEFE"/>
          </a:solidFill>
          <a:ln w="5715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3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All departments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History Staffroom</a:t>
            </a:r>
            <a:r>
              <a:rPr kumimoji="0" lang="en-GB" altLang="en-US" sz="105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free on line informal update and networking opportunity in response to national priorities/changes.</a:t>
            </a:r>
          </a:p>
        </p:txBody>
      </p:sp>
      <p:sp>
        <p:nvSpPr>
          <p:cNvPr id="16" name="Line 12">
            <a:extLst>
              <a:ext uri="{FF2B5EF4-FFF2-40B4-BE49-F238E27FC236}">
                <a16:creationId xmlns:a16="http://schemas.microsoft.com/office/drawing/2014/main" id="{67F9FEDE-05B0-4E6C-A342-7A33ED855046}"/>
              </a:ext>
            </a:extLst>
          </p:cNvPr>
          <p:cNvSpPr>
            <a:spLocks noChangeShapeType="1"/>
          </p:cNvSpPr>
          <p:nvPr/>
        </p:nvSpPr>
        <p:spPr bwMode="auto">
          <a:xfrm>
            <a:off x="8043790" y="2012611"/>
            <a:ext cx="268800" cy="20676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133E0D08-0B6A-4196-BDE5-8F7FE82D1950}"/>
              </a:ext>
            </a:extLst>
          </p:cNvPr>
          <p:cNvSpPr txBox="1">
            <a:spLocks/>
          </p:cNvSpPr>
          <p:nvPr/>
        </p:nvSpPr>
        <p:spPr>
          <a:xfrm>
            <a:off x="98041" y="169369"/>
            <a:ext cx="8064896" cy="720080"/>
          </a:xfrm>
          <a:prstGeom prst="rect">
            <a:avLst/>
          </a:prstGeom>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400" b="1" kern="0" dirty="0">
                <a:latin typeface="Arial" panose="020B0604020202020204" pitchFamily="34" charset="0"/>
                <a:cs typeface="Arial" panose="020B0604020202020204" pitchFamily="34" charset="0"/>
              </a:rPr>
              <a:t>Available Professional development for history teachers and leaders.</a:t>
            </a:r>
          </a:p>
        </p:txBody>
      </p:sp>
      <p:sp>
        <p:nvSpPr>
          <p:cNvPr id="18" name="TextBox 17">
            <a:extLst>
              <a:ext uri="{FF2B5EF4-FFF2-40B4-BE49-F238E27FC236}">
                <a16:creationId xmlns:a16="http://schemas.microsoft.com/office/drawing/2014/main" id="{020F246C-29D3-4473-8962-4006DFD231BC}"/>
              </a:ext>
            </a:extLst>
          </p:cNvPr>
          <p:cNvSpPr txBox="1"/>
          <p:nvPr/>
        </p:nvSpPr>
        <p:spPr>
          <a:xfrm>
            <a:off x="732522" y="6028886"/>
            <a:ext cx="5927709" cy="646331"/>
          </a:xfrm>
          <a:prstGeom prst="rect">
            <a:avLst/>
          </a:prstGeom>
          <a:noFill/>
        </p:spPr>
        <p:txBody>
          <a:bodyPr wrap="square">
            <a:spAutoFit/>
          </a:bodyPr>
          <a:lstStyle/>
          <a:p>
            <a:r>
              <a:rPr lang="en-GB" dirty="0"/>
              <a:t>Upcoming courses: </a:t>
            </a:r>
            <a:r>
              <a:rPr lang="en-GB" dirty="0">
                <a:hlinkClick r:id="rId5"/>
              </a:rPr>
              <a:t>https://history.hias.hants.gov.uk/course/view.php?id=91</a:t>
            </a:r>
            <a:r>
              <a:rPr lang="en-GB" dirty="0"/>
              <a:t> </a:t>
            </a:r>
          </a:p>
        </p:txBody>
      </p:sp>
    </p:spTree>
    <p:extLst>
      <p:ext uri="{BB962C8B-B14F-4D97-AF65-F5344CB8AC3E}">
        <p14:creationId xmlns:p14="http://schemas.microsoft.com/office/powerpoint/2010/main" val="144994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dissolve">
                                      <p:cBhvr>
                                        <p:cTn id="12" dur="500"/>
                                        <p:tgtEl>
                                          <p:spTgt spid="75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animEffect transition="in" filter="dissolve">
                                      <p:cBhvr>
                                        <p:cTn id="17" dur="500"/>
                                        <p:tgtEl>
                                          <p:spTgt spid="75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778"/>
                                        </p:tgtEl>
                                        <p:attrNameLst>
                                          <p:attrName>style.visibility</p:attrName>
                                        </p:attrNameLst>
                                      </p:cBhvr>
                                      <p:to>
                                        <p:strVal val="visible"/>
                                      </p:to>
                                    </p:set>
                                    <p:animEffect transition="in" filter="dissolve">
                                      <p:cBhvr>
                                        <p:cTn id="22" dur="500"/>
                                        <p:tgtEl>
                                          <p:spTgt spid="757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789"/>
                                        </p:tgtEl>
                                        <p:attrNameLst>
                                          <p:attrName>style.visibility</p:attrName>
                                        </p:attrNameLst>
                                      </p:cBhvr>
                                      <p:to>
                                        <p:strVal val="visible"/>
                                      </p:to>
                                    </p:set>
                                    <p:animEffect transition="in" filter="dissolve">
                                      <p:cBhvr>
                                        <p:cTn id="27" dur="500"/>
                                        <p:tgtEl>
                                          <p:spTgt spid="757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animBg="1"/>
      <p:bldP spid="75780" grpId="0" animBg="1"/>
      <p:bldP spid="75782" grpId="0" animBg="1"/>
      <p:bldP spid="7578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269765" y="537733"/>
            <a:ext cx="8229600" cy="580926"/>
          </a:xfrm>
        </p:spPr>
        <p:txBody>
          <a:bodyPr>
            <a:normAutofit/>
          </a:bodyPr>
          <a:lstStyle/>
          <a:p>
            <a:pPr algn="l"/>
            <a:r>
              <a:rPr lang="en-GB" sz="2800" b="1" dirty="0">
                <a:latin typeface="Arial" panose="020B0604020202020204" pitchFamily="34" charset="0"/>
                <a:cs typeface="Arial" panose="020B0604020202020204" pitchFamily="34" charset="0"/>
              </a:rPr>
              <a:t>Secondary History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60313" y="2924944"/>
            <a:ext cx="8953109" cy="3812595"/>
          </a:xfrm>
        </p:spPr>
        <p:txBody>
          <a:bodyPr>
            <a:noAutofit/>
          </a:bodyPr>
          <a:lstStyle/>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For further details on the full range of services available please contact us using the following details: </a:t>
            </a:r>
          </a:p>
          <a:p>
            <a:pPr marL="0" indent="0">
              <a:buNone/>
            </a:pPr>
            <a:r>
              <a:rPr lang="en-GB" sz="1800" dirty="0">
                <a:latin typeface="Arial" panose="020B0604020202020204" pitchFamily="34" charset="0"/>
                <a:cs typeface="Arial" panose="020B0604020202020204" pitchFamily="34" charset="0"/>
              </a:rPr>
              <a:t>Tel: 01962 874820 or email: </a:t>
            </a:r>
            <a:r>
              <a:rPr lang="en-GB" sz="1800" u="sng" dirty="0">
                <a:latin typeface="Arial" panose="020B0604020202020204" pitchFamily="34" charset="0"/>
                <a:cs typeface="Arial" panose="020B0604020202020204" pitchFamily="34" charset="0"/>
                <a:hlinkClick r:id="rId2"/>
              </a:rPr>
              <a:t>hias.enquiries@hants.gov.uk</a:t>
            </a:r>
            <a:r>
              <a:rPr lang="en-GB" sz="1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577" y="6353175"/>
            <a:ext cx="1951355" cy="504825"/>
          </a:xfrm>
          <a:prstGeom prst="rect">
            <a:avLst/>
          </a:prstGeom>
          <a:noFill/>
          <a:ln>
            <a:noFill/>
          </a:ln>
        </p:spPr>
      </p:pic>
      <p:pic>
        <p:nvPicPr>
          <p:cNvPr id="5" name="Picture 4">
            <a:extLst>
              <a:ext uri="{FF2B5EF4-FFF2-40B4-BE49-F238E27FC236}">
                <a16:creationId xmlns:a16="http://schemas.microsoft.com/office/drawing/2014/main" id="{DBFD2560-669F-47E1-8CD7-CB9D101C4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46" t="17177" r="11766" b="27104"/>
          <a:stretch/>
        </p:blipFill>
        <p:spPr bwMode="auto">
          <a:xfrm>
            <a:off x="7588667"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3">
            <a:extLst>
              <a:ext uri="{FF2B5EF4-FFF2-40B4-BE49-F238E27FC236}">
                <a16:creationId xmlns:a16="http://schemas.microsoft.com/office/drawing/2014/main" id="{B8F2A443-6034-442F-99E7-398FE0F375B5}"/>
              </a:ext>
            </a:extLst>
          </p:cNvPr>
          <p:cNvSpPr txBox="1">
            <a:spLocks/>
          </p:cNvSpPr>
          <p:nvPr/>
        </p:nvSpPr>
        <p:spPr>
          <a:xfrm>
            <a:off x="124711" y="1134202"/>
            <a:ext cx="8497192" cy="41010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t>Teaching and Learning Adviser for Secondary History</a:t>
            </a:r>
          </a:p>
          <a:p>
            <a:pPr marL="0" indent="0">
              <a:buNone/>
            </a:pPr>
            <a:r>
              <a:rPr lang="en-GB" sz="1600" dirty="0"/>
              <a:t>Sarah Herrity</a:t>
            </a:r>
          </a:p>
          <a:p>
            <a:pPr marL="0" indent="0">
              <a:buNone/>
            </a:pPr>
            <a:r>
              <a:rPr lang="en-GB" sz="1600" dirty="0">
                <a:hlinkClick r:id="rId6"/>
              </a:rPr>
              <a:t>sarah.herrity@hants.gov.uk</a:t>
            </a:r>
            <a:endParaRPr lang="en-GB" sz="1600" dirty="0"/>
          </a:p>
          <a:p>
            <a:pPr marL="0" indent="0">
              <a:buNone/>
            </a:pPr>
            <a:endParaRPr lang="en-GB" sz="1600" dirty="0"/>
          </a:p>
          <a:p>
            <a:pPr marL="0" indent="0">
              <a:buNone/>
            </a:pPr>
            <a:r>
              <a:rPr lang="en-GB" sz="1600" b="1" dirty="0"/>
              <a:t>County RE/History/ Philosophy Inspector/Adviser</a:t>
            </a:r>
          </a:p>
          <a:p>
            <a:pPr marL="0" indent="0">
              <a:buNone/>
            </a:pPr>
            <a:r>
              <a:rPr lang="en-GB" sz="1600" dirty="0"/>
              <a:t>Patricia Hannam</a:t>
            </a:r>
          </a:p>
          <a:p>
            <a:pPr marL="0" indent="0">
              <a:buNone/>
            </a:pPr>
            <a:r>
              <a:rPr lang="en-GB" sz="1600" dirty="0">
                <a:hlinkClick r:id="rId7"/>
              </a:rPr>
              <a:t>patricia.hannam</a:t>
            </a:r>
            <a:r>
              <a:rPr lang="en-GB" sz="1600" dirty="0"/>
              <a:t>@hants.gov.uk </a:t>
            </a:r>
          </a:p>
          <a:p>
            <a:pPr marL="0" indent="0">
              <a:buNone/>
            </a:pPr>
            <a:r>
              <a:rPr lang="en-GB" sz="1600" b="1" dirty="0"/>
              <a:t>History Centre Manager </a:t>
            </a:r>
          </a:p>
          <a:p>
            <a:pPr marL="0" indent="0">
              <a:buNone/>
            </a:pPr>
            <a:r>
              <a:rPr lang="en-GB" sz="1600" dirty="0"/>
              <a:t>Barbara McFadyen</a:t>
            </a:r>
          </a:p>
          <a:p>
            <a:pPr marL="0" indent="0">
              <a:buNone/>
            </a:pPr>
            <a:r>
              <a:rPr lang="en-GB" sz="1600" dirty="0">
                <a:hlinkClick r:id="rId8"/>
              </a:rPr>
              <a:t>history.centre@hants.gov.uk</a:t>
            </a:r>
            <a:endParaRPr lang="en-GB" sz="1600" dirty="0"/>
          </a:p>
          <a:p>
            <a:pPr marL="0" indent="0">
              <a:buNone/>
            </a:pPr>
            <a:endParaRPr lang="en-GB" sz="1600" dirty="0"/>
          </a:p>
          <a:p>
            <a:pPr marL="0" indent="0">
              <a:buNone/>
            </a:pPr>
            <a:r>
              <a:rPr lang="en-GB" sz="1600" b="1" dirty="0"/>
              <a:t>History Steering Group</a:t>
            </a:r>
            <a:r>
              <a:rPr lang="en-GB" sz="1600" dirty="0"/>
              <a:t>: Alicia Binding, Wendy Drodge, Stuart Farley, Dan Kneller, Tamsin Leyman, Dave Whineray,  </a:t>
            </a:r>
          </a:p>
          <a:p>
            <a:pPr marL="0" indent="0">
              <a:buNone/>
            </a:pPr>
            <a:endParaRPr lang="en-GB" sz="1600" dirty="0"/>
          </a:p>
        </p:txBody>
      </p:sp>
    </p:spTree>
    <p:extLst>
      <p:ext uri="{BB962C8B-B14F-4D97-AF65-F5344CB8AC3E}">
        <p14:creationId xmlns:p14="http://schemas.microsoft.com/office/powerpoint/2010/main" val="271293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836712"/>
            <a:ext cx="8206680" cy="720080"/>
          </a:xfrm>
        </p:spPr>
        <p:txBody>
          <a:bodyPr>
            <a:normAutofit/>
          </a:bodyPr>
          <a:lstStyle/>
          <a:p>
            <a:pPr algn="l"/>
            <a:r>
              <a:rPr lang="en-GB" sz="3200" b="1" dirty="0">
                <a:latin typeface="Arial" panose="020B0604020202020204" pitchFamily="34" charset="0"/>
                <a:cs typeface="Arial" panose="020B0604020202020204" pitchFamily="34" charset="0"/>
              </a:rPr>
              <a:t>Terms and Conditions</a:t>
            </a:r>
          </a:p>
        </p:txBody>
      </p:sp>
      <p:sp>
        <p:nvSpPr>
          <p:cNvPr id="3" name="Subtitle 2"/>
          <p:cNvSpPr>
            <a:spLocks noGrp="1"/>
          </p:cNvSpPr>
          <p:nvPr>
            <p:ph type="subTitle" idx="1"/>
          </p:nvPr>
        </p:nvSpPr>
        <p:spPr>
          <a:xfrm>
            <a:off x="251520" y="1556792"/>
            <a:ext cx="8657716" cy="4320480"/>
          </a:xfrm>
        </p:spPr>
        <p:txBody>
          <a:bodyPr>
            <a:noAutofit/>
          </a:bodyPr>
          <a:lstStyle/>
          <a:p>
            <a:pPr algn="l"/>
            <a:r>
              <a:rPr lang="en-GB" sz="1400" b="1" dirty="0">
                <a:solidFill>
                  <a:schemeClr val="tx1"/>
                </a:solidFill>
                <a:latin typeface="Arial" panose="020B0604020202020204" pitchFamily="34" charset="0"/>
                <a:cs typeface="Arial" panose="020B0604020202020204" pitchFamily="34" charset="0"/>
              </a:rPr>
              <a:t>Terms of licence</a:t>
            </a:r>
            <a:endParaRPr lang="en-GB" sz="1400" dirty="0">
              <a:solidFill>
                <a:schemeClr val="tx1"/>
              </a:solidFill>
              <a:latin typeface="Arial" panose="020B0604020202020204" pitchFamily="34" charset="0"/>
              <a:cs typeface="Arial" panose="020B0604020202020204" pitchFamily="34" charset="0"/>
            </a:endParaRPr>
          </a:p>
          <a:p>
            <a:pPr algn="l">
              <a:lnSpc>
                <a:spcPct val="120000"/>
              </a:lnSpc>
            </a:pPr>
            <a:r>
              <a:rPr lang="en-GB" sz="1200" dirty="0">
                <a:solidFill>
                  <a:schemeClr val="tx1"/>
                </a:solidFill>
                <a:latin typeface="Arial" panose="020B060402020202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lgn="l"/>
            <a:r>
              <a:rPr lang="en-GB" sz="1200" dirty="0">
                <a:solidFill>
                  <a:schemeClr val="tx1"/>
                </a:solidFill>
                <a:latin typeface="Arial" panose="020B0604020202020204" pitchFamily="34" charset="0"/>
                <a:cs typeface="Arial" panose="020B0604020202020204" pitchFamily="34" charset="0"/>
              </a:rPr>
              <a:t> </a:t>
            </a:r>
          </a:p>
          <a:p>
            <a:pPr algn="l"/>
            <a:r>
              <a:rPr lang="en-GB" sz="1400" b="1" dirty="0">
                <a:solidFill>
                  <a:schemeClr val="tx1"/>
                </a:solidFill>
                <a:latin typeface="Arial" panose="020B0604020202020204" pitchFamily="34" charset="0"/>
                <a:cs typeface="Arial" panose="020B0604020202020204" pitchFamily="34" charset="0"/>
              </a:rPr>
              <a:t>You are welcome to:</a:t>
            </a:r>
            <a:endParaRPr lang="en-GB" sz="1400" dirty="0">
              <a:solidFill>
                <a:schemeClr val="tx1"/>
              </a:solidFill>
              <a:latin typeface="Arial" panose="020B0604020202020204" pitchFamily="34" charset="0"/>
              <a:cs typeface="Arial" panose="020B0604020202020204" pitchFamily="34" charset="0"/>
            </a:endParaRP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download this resource</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save this resource on your computer</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print as many copies as you would like to use in your school</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amend this electronic resource so long as you acknowledge its source and do not share as your own work.</a:t>
            </a:r>
          </a:p>
          <a:p>
            <a:pPr algn="l"/>
            <a:r>
              <a:rPr lang="en-GB" sz="1200" dirty="0">
                <a:solidFill>
                  <a:schemeClr val="tx1"/>
                </a:solidFill>
                <a:latin typeface="Arial" panose="020B0604020202020204" pitchFamily="34" charset="0"/>
                <a:cs typeface="Arial" panose="020B0604020202020204" pitchFamily="34" charset="0"/>
              </a:rPr>
              <a:t> </a:t>
            </a:r>
          </a:p>
          <a:p>
            <a:pPr algn="l"/>
            <a:r>
              <a:rPr lang="en-GB" sz="1400" b="1" dirty="0">
                <a:solidFill>
                  <a:schemeClr val="tx1"/>
                </a:solidFill>
                <a:latin typeface="Arial" panose="020B0604020202020204" pitchFamily="34" charset="0"/>
                <a:cs typeface="Arial" panose="020B0604020202020204" pitchFamily="34" charset="0"/>
              </a:rPr>
              <a:t>You may not:</a:t>
            </a:r>
            <a:endParaRPr lang="en-GB" sz="1400" dirty="0">
              <a:solidFill>
                <a:schemeClr val="tx1"/>
              </a:solidFill>
              <a:latin typeface="Arial" panose="020B0604020202020204" pitchFamily="34" charset="0"/>
              <a:cs typeface="Arial" panose="020B0604020202020204" pitchFamily="34" charset="0"/>
            </a:endParaRP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claim this resource as your own</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sell or in any way profit from this resource</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store or distribute this resource on any other website or another location where others are able to electronically retrieve it</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email this resource to anyone outside your school or transmit it in any other fashion.</a:t>
            </a:r>
          </a:p>
        </p:txBody>
      </p:sp>
      <p:pic>
        <p:nvPicPr>
          <p:cNvPr id="1026"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5046" t="17177" r="11766" b="27104"/>
          <a:stretch/>
        </p:blipFill>
        <p:spPr bwMode="auto">
          <a:xfrm>
            <a:off x="7588667"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708DAA2-C42C-4792-BB21-3A8E8285A2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577" y="6353175"/>
            <a:ext cx="1951355" cy="504825"/>
          </a:xfrm>
          <a:prstGeom prst="rect">
            <a:avLst/>
          </a:prstGeom>
          <a:noFill/>
          <a:ln>
            <a:noFill/>
          </a:ln>
        </p:spPr>
      </p:pic>
      <p:pic>
        <p:nvPicPr>
          <p:cNvPr id="9" name="Picture 8">
            <a:extLst>
              <a:ext uri="{FF2B5EF4-FFF2-40B4-BE49-F238E27FC236}">
                <a16:creationId xmlns:a16="http://schemas.microsoft.com/office/drawing/2014/main" id="{2EE75A5A-3339-4CF0-8387-4BE0606055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Tree>
    <p:extLst>
      <p:ext uri="{BB962C8B-B14F-4D97-AF65-F5344CB8AC3E}">
        <p14:creationId xmlns:p14="http://schemas.microsoft.com/office/powerpoint/2010/main" val="365548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682</Words>
  <Application>Microsoft Office PowerPoint</Application>
  <PresentationFormat>On-screen Show (4:3)</PresentationFormat>
  <Paragraphs>72</Paragraphs>
  <Slides>5</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Arial</vt:lpstr>
      <vt:lpstr>Arial</vt:lpstr>
      <vt:lpstr>Calibri</vt:lpstr>
      <vt:lpstr>Calibri Light</vt:lpstr>
      <vt:lpstr>Comic Sans MS</vt:lpstr>
      <vt:lpstr>Trebuchet MS</vt:lpstr>
      <vt:lpstr>Office Theme</vt:lpstr>
      <vt:lpstr>Office Theme</vt:lpstr>
      <vt:lpstr>Default Design</vt:lpstr>
      <vt:lpstr>Office Theme</vt:lpstr>
      <vt:lpstr>Create a Creating a culture of learning and shared development       </vt:lpstr>
      <vt:lpstr>Subscribe to History Matters</vt:lpstr>
      <vt:lpstr>PowerPoint Presentation</vt:lpstr>
      <vt:lpstr>Secondary History Team</vt:lpstr>
      <vt:lpstr>Terms and Conditions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cseihtsw</dc:creator>
  <cp:lastModifiedBy>Herrity, Sarah</cp:lastModifiedBy>
  <cp:revision>97</cp:revision>
  <cp:lastPrinted>2021-07-03T17:36:27Z</cp:lastPrinted>
  <dcterms:created xsi:type="dcterms:W3CDTF">2018-12-07T10:51:09Z</dcterms:created>
  <dcterms:modified xsi:type="dcterms:W3CDTF">2021-11-02T03:03:25Z</dcterms:modified>
</cp:coreProperties>
</file>