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6" r:id="rId2"/>
    <p:sldId id="340" r:id="rId3"/>
    <p:sldId id="304" r:id="rId4"/>
    <p:sldId id="298" r:id="rId5"/>
    <p:sldId id="272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CAD3C-152F-4DF7-9D49-B06A8582F5C3}" v="1" dt="2021-11-02T03:08:57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ADA9C-610A-4196-B782-65D2A402A363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0AEC-D0E5-49F7-9847-FC7FF89B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6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1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2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7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7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3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1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4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2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6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D4D0-8560-4685-842F-0CB90F0318F0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C980-D254-4986-A05B-69359ABAB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660" y="164881"/>
            <a:ext cx="5077031" cy="1051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Building our curriculum map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018" t="24144" r="19305" b="7946"/>
          <a:stretch/>
        </p:blipFill>
        <p:spPr>
          <a:xfrm>
            <a:off x="673807" y="791569"/>
            <a:ext cx="11049620" cy="59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747" t="28515" r="19546" b="9961"/>
          <a:stretch/>
        </p:blipFill>
        <p:spPr>
          <a:xfrm>
            <a:off x="5904077" y="0"/>
            <a:ext cx="6122989" cy="68392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28F075-A015-4CBD-9F24-097C1F8C56C9}"/>
              </a:ext>
            </a:extLst>
          </p:cNvPr>
          <p:cNvGrpSpPr/>
          <p:nvPr/>
        </p:nvGrpSpPr>
        <p:grpSpPr>
          <a:xfrm>
            <a:off x="999720" y="138223"/>
            <a:ext cx="4025668" cy="6589956"/>
            <a:chOff x="999720" y="138223"/>
            <a:chExt cx="4025668" cy="65899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53E475-6702-4857-8413-1E02407D5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26" r="3150"/>
            <a:stretch/>
          </p:blipFill>
          <p:spPr>
            <a:xfrm>
              <a:off x="999720" y="172356"/>
              <a:ext cx="4015034" cy="65558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8F2E35-F86A-4FD2-96A0-7A402A9E1E38}"/>
                </a:ext>
              </a:extLst>
            </p:cNvPr>
            <p:cNvSpPr/>
            <p:nvPr/>
          </p:nvSpPr>
          <p:spPr>
            <a:xfrm>
              <a:off x="1043624" y="138223"/>
              <a:ext cx="3981764" cy="6475228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87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8737" y="1718837"/>
            <a:ext cx="56406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What do we want pupils to know and understand about each period?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258" y="160391"/>
            <a:ext cx="11717381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b="1" u="sng" dirty="0">
                <a:latin typeface="Comic Sans MS" panose="030F0702030302020204" pitchFamily="66" charset="0"/>
              </a:rPr>
              <a:t>How did we PLAN for the curriculum to deliver this?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7350" y="2338584"/>
            <a:ext cx="5040638" cy="37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9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24406" r="16794" b="11610"/>
          <a:stretch>
            <a:fillRect/>
          </a:stretch>
        </p:blipFill>
        <p:spPr bwMode="auto">
          <a:xfrm>
            <a:off x="337625" y="0"/>
            <a:ext cx="1157771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07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14" t="15446" r="19546" b="19732"/>
          <a:stretch/>
        </p:blipFill>
        <p:spPr>
          <a:xfrm>
            <a:off x="0" y="246745"/>
            <a:ext cx="12192000" cy="65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39" y="824157"/>
            <a:ext cx="10128057" cy="5876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305AE-9D1A-43A4-8D25-3871BE69A45A}"/>
              </a:ext>
            </a:extLst>
          </p:cNvPr>
          <p:cNvSpPr txBox="1"/>
          <p:nvPr/>
        </p:nvSpPr>
        <p:spPr>
          <a:xfrm>
            <a:off x="191069" y="106162"/>
            <a:ext cx="656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What have archaeologists revealed about Anglo Saxon Southampton?</a:t>
            </a:r>
          </a:p>
        </p:txBody>
      </p:sp>
    </p:spTree>
    <p:extLst>
      <p:ext uri="{BB962C8B-B14F-4D97-AF65-F5344CB8AC3E}">
        <p14:creationId xmlns:p14="http://schemas.microsoft.com/office/powerpoint/2010/main" val="93900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37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Upper Shirley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Farley</dc:creator>
  <cp:lastModifiedBy>Herrity, Sarah</cp:lastModifiedBy>
  <cp:revision>48</cp:revision>
  <dcterms:created xsi:type="dcterms:W3CDTF">2018-12-12T11:05:00Z</dcterms:created>
  <dcterms:modified xsi:type="dcterms:W3CDTF">2021-11-02T03:11:16Z</dcterms:modified>
</cp:coreProperties>
</file>